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CDA"/>
          </a:solidFill>
        </a:fill>
      </a:tcStyle>
    </a:wholeTbl>
    <a:band2H>
      <a:tcTxStyle b="def" i="def"/>
      <a:tcStyle>
        <a:tcBdr/>
        <a:fill>
          <a:solidFill>
            <a:srgbClr val="FFE7ED"/>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CAD7"/>
          </a:solidFill>
        </a:fill>
      </a:tcStyle>
    </a:wholeTbl>
    <a:band2H>
      <a:tcTxStyle b="def" i="def"/>
      <a:tcStyle>
        <a:tcBdr/>
        <a:fill>
          <a:solidFill>
            <a:srgbClr val="EFE6EC"/>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CDE"/>
          </a:solidFill>
        </a:fill>
      </a:tcStyle>
    </a:wholeTbl>
    <a:band2H>
      <a:tcTxStyle b="def" i="def"/>
      <a:tcStyle>
        <a:tcBdr/>
        <a:fill>
          <a:solidFill>
            <a:srgbClr val="E6E7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6" name="Shape 106"/>
          <p:cNvSpPr/>
          <p:nvPr>
            <p:ph type="sldImg"/>
          </p:nvPr>
        </p:nvSpPr>
        <p:spPr>
          <a:xfrm>
            <a:off x="1143000" y="685800"/>
            <a:ext cx="4572000" cy="3429000"/>
          </a:xfrm>
          <a:prstGeom prst="rect">
            <a:avLst/>
          </a:prstGeom>
        </p:spPr>
        <p:txBody>
          <a:bodyPr/>
          <a:lstStyle/>
          <a:p>
            <a:pPr/>
          </a:p>
        </p:txBody>
      </p:sp>
      <p:sp>
        <p:nvSpPr>
          <p:cNvPr id="107" name="Shape 10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422030" y="0"/>
            <a:ext cx="8229601" cy="3200400"/>
          </a:xfrm>
          <a:prstGeom prst="rect">
            <a:avLst/>
          </a:prstGeom>
        </p:spPr>
        <p:txBody>
          <a:bodyPr lIns="0" tIns="0" rIns="0" bIns="0" anchor="b"/>
          <a:lstStyle>
            <a:lvl1pPr>
              <a:defRPr cap="all" sz="4800">
                <a:effectLst>
                  <a:outerShdw sx="100000" sy="100000" kx="0" ky="0" algn="b" rotWithShape="0" blurRad="127000" dist="200000" dir="2700000">
                    <a:srgbClr val="000000">
                      <a:alpha val="30000"/>
                    </a:srgbClr>
                  </a:outerShdw>
                </a:effectLst>
              </a:defRPr>
            </a:lvl1pPr>
          </a:lstStyle>
          <a:p>
            <a:pPr/>
            <a:r>
              <a:t>Title Text</a:t>
            </a:r>
          </a:p>
        </p:txBody>
      </p:sp>
      <p:sp>
        <p:nvSpPr>
          <p:cNvPr id="12" name="Body Level One…"/>
          <p:cNvSpPr txBox="1"/>
          <p:nvPr>
            <p:ph type="body" sz="half" idx="1"/>
          </p:nvPr>
        </p:nvSpPr>
        <p:spPr>
          <a:xfrm>
            <a:off x="1371600" y="3331698"/>
            <a:ext cx="6400800" cy="3467102"/>
          </a:xfrm>
          <a:prstGeom prst="rect">
            <a:avLst/>
          </a:prstGeom>
        </p:spPr>
        <p:txBody>
          <a:bodyPr/>
          <a:lstStyle>
            <a:lvl1pPr marL="0" indent="0" algn="ctr">
              <a:buClrTx/>
              <a:buSzTx/>
              <a:buNone/>
            </a:lvl1pPr>
            <a:lvl2pPr algn="ctr">
              <a:buClrTx/>
            </a:lvl2pPr>
            <a:lvl3pPr algn="ctr">
              <a:buClrTx/>
            </a:lvl3pPr>
            <a:lvl4pPr algn="ctr">
              <a:buClrTx/>
            </a:lvl4pPr>
            <a:lvl5pPr algn="ctr">
              <a:buClrTx/>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Vertical Text">
    <p:spTree>
      <p:nvGrpSpPr>
        <p:cNvPr id="1" name=""/>
        <p:cNvGrpSpPr/>
        <p:nvPr/>
      </p:nvGrpSpPr>
      <p:grpSpPr>
        <a:xfrm>
          <a:off x="0" y="0"/>
          <a:ext cx="0" cy="0"/>
          <a:chOff x="0" y="0"/>
          <a:chExt cx="0" cy="0"/>
        </a:xfrm>
      </p:grpSpPr>
      <p:sp>
        <p:nvSpPr>
          <p:cNvPr id="89" name="Title Text"/>
          <p:cNvSpPr txBox="1"/>
          <p:nvPr>
            <p:ph type="title"/>
          </p:nvPr>
        </p:nvSpPr>
        <p:spPr>
          <a:prstGeom prst="rect">
            <a:avLst/>
          </a:prstGeom>
        </p:spPr>
        <p:txBody>
          <a:bodyPr/>
          <a:lstStyle/>
          <a:p>
            <a:pPr/>
            <a:r>
              <a:t>Title Text</a:t>
            </a:r>
          </a:p>
        </p:txBody>
      </p:sp>
      <p:sp>
        <p:nvSpPr>
          <p:cNvPr id="90"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ertical Title and Text">
    <p:spTree>
      <p:nvGrpSpPr>
        <p:cNvPr id="1" name=""/>
        <p:cNvGrpSpPr/>
        <p:nvPr/>
      </p:nvGrpSpPr>
      <p:grpSpPr>
        <a:xfrm>
          <a:off x="0" y="0"/>
          <a:ext cx="0" cy="0"/>
          <a:chOff x="0" y="0"/>
          <a:chExt cx="0" cy="0"/>
        </a:xfrm>
      </p:grpSpPr>
      <p:sp>
        <p:nvSpPr>
          <p:cNvPr id="98" name="Title Text"/>
          <p:cNvSpPr txBox="1"/>
          <p:nvPr>
            <p:ph type="title"/>
          </p:nvPr>
        </p:nvSpPr>
        <p:spPr>
          <a:xfrm>
            <a:off x="6629400" y="0"/>
            <a:ext cx="2057400" cy="6400802"/>
          </a:xfrm>
          <a:prstGeom prst="rect">
            <a:avLst/>
          </a:prstGeom>
        </p:spPr>
        <p:txBody>
          <a:bodyPr/>
          <a:lstStyle/>
          <a:p>
            <a:pPr/>
            <a:r>
              <a:t>Title Text</a:t>
            </a:r>
          </a:p>
        </p:txBody>
      </p:sp>
      <p:sp>
        <p:nvSpPr>
          <p:cNvPr id="99" name="Body Level One…"/>
          <p:cNvSpPr txBox="1"/>
          <p:nvPr>
            <p:ph type="body" idx="1"/>
          </p:nvPr>
        </p:nvSpPr>
        <p:spPr>
          <a:xfrm>
            <a:off x="457200" y="274638"/>
            <a:ext cx="6019800" cy="6583364"/>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1600200" y="0"/>
            <a:ext cx="7086600" cy="2438400"/>
          </a:xfrm>
          <a:prstGeom prst="rect">
            <a:avLst/>
          </a:prstGeom>
        </p:spPr>
        <p:txBody>
          <a:bodyPr lIns="0" tIns="0" rIns="0" bIns="0" anchor="b"/>
          <a:lstStyle>
            <a:lvl1pPr algn="l">
              <a:defRPr sz="4800">
                <a:solidFill>
                  <a:srgbClr val="FF669C"/>
                </a:solidFill>
              </a:defRPr>
            </a:lvl1pPr>
          </a:lstStyle>
          <a:p>
            <a:pPr/>
            <a:r>
              <a:t>Title Text</a:t>
            </a:r>
          </a:p>
        </p:txBody>
      </p:sp>
      <p:sp>
        <p:nvSpPr>
          <p:cNvPr id="30" name="Body Level One…"/>
          <p:cNvSpPr txBox="1"/>
          <p:nvPr>
            <p:ph type="body" sz="half" idx="1"/>
          </p:nvPr>
        </p:nvSpPr>
        <p:spPr>
          <a:xfrm>
            <a:off x="1600200" y="2507786"/>
            <a:ext cx="7086600" cy="3224214"/>
          </a:xfrm>
          <a:prstGeom prst="rect">
            <a:avLst/>
          </a:prstGeom>
        </p:spPr>
        <p:txBody>
          <a:bodyPr/>
          <a:lstStyle>
            <a:lvl1pPr marL="0" indent="73152">
              <a:spcBef>
                <a:spcPts val="400"/>
              </a:spcBef>
              <a:buClrTx/>
              <a:buSzTx/>
              <a:buNone/>
              <a:defRPr sz="2000"/>
            </a:lvl1pPr>
            <a:lvl2pPr marL="894588" indent="-236219">
              <a:spcBef>
                <a:spcPts val="400"/>
              </a:spcBef>
              <a:buClrTx/>
              <a:defRPr sz="2000"/>
            </a:lvl2pPr>
            <a:lvl3pPr marL="1186225" indent="-207817">
              <a:spcBef>
                <a:spcPts val="400"/>
              </a:spcBef>
              <a:buClrTx/>
              <a:defRPr sz="2000"/>
            </a:lvl3pPr>
            <a:lvl4pPr indent="-182879">
              <a:spcBef>
                <a:spcPts val="400"/>
              </a:spcBef>
              <a:buClrTx/>
              <a:defRPr sz="2000"/>
            </a:lvl4pPr>
            <a:lvl5pPr indent="-182880">
              <a:spcBef>
                <a:spcPts val="400"/>
              </a:spcBef>
              <a:buClrTx/>
              <a:defRPr sz="20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457200" y="1600200"/>
            <a:ext cx="4038600" cy="5257800"/>
          </a:xfrm>
          <a:prstGeom prst="rect">
            <a:avLst/>
          </a:prstGeom>
        </p:spPr>
        <p:txBody>
          <a:bodyPr/>
          <a:lstStyle>
            <a:lvl1pPr>
              <a:defRPr sz="2600"/>
            </a:lvl1pPr>
            <a:lvl2pPr marL="892302" indent="-307086">
              <a:defRPr sz="2600"/>
            </a:lvl2pPr>
            <a:lvl3pPr marL="1202436" indent="-297180">
              <a:defRPr sz="2600"/>
            </a:lvl3pPr>
            <a:lvl4pPr marL="1434591" indent="-264159">
              <a:defRPr sz="2600"/>
            </a:lvl4pPr>
            <a:lvl5pPr marL="1626616" indent="-264160">
              <a:defRPr sz="2600"/>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457200" y="244287"/>
            <a:ext cx="8229600" cy="1200527"/>
          </a:xfrm>
          <a:prstGeom prst="rect">
            <a:avLst/>
          </a:prstGeom>
        </p:spPr>
        <p:txBody>
          <a:bodyPr/>
          <a:lstStyle/>
          <a:p>
            <a:pPr/>
            <a:r>
              <a:t>Title Text</a:t>
            </a:r>
          </a:p>
        </p:txBody>
      </p:sp>
      <p:sp>
        <p:nvSpPr>
          <p:cNvPr id="48" name="Body Level One…"/>
          <p:cNvSpPr txBox="1"/>
          <p:nvPr>
            <p:ph type="body" sz="quarter" idx="1"/>
          </p:nvPr>
        </p:nvSpPr>
        <p:spPr>
          <a:xfrm>
            <a:off x="457200" y="1444812"/>
            <a:ext cx="4040188" cy="931488"/>
          </a:xfrm>
          <a:prstGeom prst="rect">
            <a:avLst/>
          </a:prstGeom>
        </p:spPr>
        <p:txBody>
          <a:bodyPr anchor="ctr"/>
          <a:lstStyle>
            <a:lvl1pPr marL="0" indent="0">
              <a:spcBef>
                <a:spcPts val="500"/>
              </a:spcBef>
              <a:buClrTx/>
              <a:buSzTx/>
              <a:buNone/>
              <a:defRPr cap="all" sz="2400"/>
            </a:lvl1pPr>
            <a:lvl2pPr marL="868680" indent="-283463">
              <a:spcBef>
                <a:spcPts val="500"/>
              </a:spcBef>
              <a:buClrTx/>
              <a:defRPr cap="all" sz="2400"/>
            </a:lvl2pPr>
            <a:lvl3pPr marL="1154637" indent="-249381">
              <a:spcBef>
                <a:spcPts val="500"/>
              </a:spcBef>
              <a:buClrTx/>
              <a:defRPr cap="all" sz="2400"/>
            </a:lvl3pPr>
            <a:lvl4pPr marL="1389887" indent="-219455">
              <a:spcBef>
                <a:spcPts val="500"/>
              </a:spcBef>
              <a:buClrTx/>
              <a:defRPr cap="all" sz="2400"/>
            </a:lvl4pPr>
            <a:lvl5pPr marL="1581911" indent="-219455">
              <a:spcBef>
                <a:spcPts val="500"/>
              </a:spcBef>
              <a:buClrTx/>
              <a:defRPr cap="all" sz="2400"/>
            </a:lvl5pPr>
          </a:lstStyle>
          <a:p>
            <a:pPr/>
            <a:r>
              <a:t>Body Level One</a:t>
            </a:r>
          </a:p>
          <a:p>
            <a:pPr lvl="1"/>
            <a:r>
              <a:t>Body Level Two</a:t>
            </a:r>
          </a:p>
          <a:p>
            <a:pPr lvl="2"/>
            <a:r>
              <a:t>Body Level Three</a:t>
            </a:r>
          </a:p>
          <a:p>
            <a:pPr lvl="3"/>
            <a:r>
              <a:t>Body Level Four</a:t>
            </a:r>
          </a:p>
          <a:p>
            <a:pPr lvl="4"/>
            <a:r>
              <a:t>Body Level Five</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1" name="Title Text"/>
          <p:cNvSpPr txBox="1"/>
          <p:nvPr>
            <p:ph type="title"/>
          </p:nvPr>
        </p:nvSpPr>
        <p:spPr>
          <a:xfrm>
            <a:off x="457200" y="0"/>
            <a:ext cx="3008315" cy="1435100"/>
          </a:xfrm>
          <a:prstGeom prst="rect">
            <a:avLst/>
          </a:prstGeom>
        </p:spPr>
        <p:txBody>
          <a:bodyPr anchor="b"/>
          <a:lstStyle>
            <a:lvl1pPr algn="l">
              <a:defRPr b="0" sz="2200">
                <a:solidFill>
                  <a:srgbClr val="FF93B4"/>
                </a:solidFill>
              </a:defRPr>
            </a:lvl1pPr>
          </a:lstStyle>
          <a:p>
            <a:pPr/>
            <a:r>
              <a:t>Title Text</a:t>
            </a:r>
          </a:p>
        </p:txBody>
      </p:sp>
      <p:sp>
        <p:nvSpPr>
          <p:cNvPr id="72" name="Body Level One…"/>
          <p:cNvSpPr txBox="1"/>
          <p:nvPr>
            <p:ph type="body" sz="half" idx="1"/>
          </p:nvPr>
        </p:nvSpPr>
        <p:spPr>
          <a:xfrm>
            <a:off x="457200" y="1524000"/>
            <a:ext cx="3008315" cy="5334000"/>
          </a:xfrm>
          <a:prstGeom prst="rect">
            <a:avLst/>
          </a:prstGeom>
        </p:spPr>
        <p:txBody>
          <a:bodyPr/>
          <a:lstStyle>
            <a:lvl1pPr marL="0" indent="0">
              <a:spcBef>
                <a:spcPts val="300"/>
              </a:spcBef>
              <a:buClrTx/>
              <a:buSzTx/>
              <a:buNone/>
              <a:defRPr sz="1400"/>
            </a:lvl1pPr>
            <a:lvl2pPr marL="750570" indent="-165354">
              <a:spcBef>
                <a:spcPts val="300"/>
              </a:spcBef>
              <a:buClrTx/>
              <a:defRPr sz="1400"/>
            </a:lvl2pPr>
            <a:lvl3pPr marL="1050728" indent="-145472">
              <a:spcBef>
                <a:spcPts val="300"/>
              </a:spcBef>
              <a:buClrTx/>
              <a:defRPr sz="1400"/>
            </a:lvl3pPr>
            <a:lvl4pPr marL="1298447" indent="-128016">
              <a:spcBef>
                <a:spcPts val="300"/>
              </a:spcBef>
              <a:buClrTx/>
              <a:defRPr sz="1400"/>
            </a:lvl4pPr>
            <a:lvl5pPr marL="1490472" indent="-128016">
              <a:spcBef>
                <a:spcPts val="300"/>
              </a:spcBef>
              <a:buClrTx/>
              <a:defRPr sz="1400"/>
            </a:lvl5pPr>
          </a:lstStyle>
          <a:p>
            <a:pPr/>
            <a:r>
              <a:t>Body Level One</a:t>
            </a:r>
          </a:p>
          <a:p>
            <a:pPr lvl="1"/>
            <a:r>
              <a:t>Body Level Two</a:t>
            </a:r>
          </a:p>
          <a:p>
            <a:pPr lvl="2"/>
            <a:r>
              <a:t>Body Level Three</a:t>
            </a:r>
          </a:p>
          <a:p>
            <a:pPr lvl="3"/>
            <a:r>
              <a:t>Body Level Four</a:t>
            </a:r>
          </a:p>
          <a:p>
            <a:pPr lvl="4"/>
            <a:r>
              <a:t>Body Level Five</a:t>
            </a:r>
          </a:p>
        </p:txBody>
      </p:sp>
      <p:sp>
        <p:nvSpPr>
          <p:cNvPr id="7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0" name="Title Text"/>
          <p:cNvSpPr txBox="1"/>
          <p:nvPr>
            <p:ph type="title"/>
          </p:nvPr>
        </p:nvSpPr>
        <p:spPr>
          <a:xfrm>
            <a:off x="1828800" y="0"/>
            <a:ext cx="5486400" cy="1131888"/>
          </a:xfrm>
          <a:prstGeom prst="rect">
            <a:avLst/>
          </a:prstGeom>
        </p:spPr>
        <p:txBody>
          <a:bodyPr lIns="0" tIns="0" rIns="0" bIns="0" anchor="b"/>
          <a:lstStyle>
            <a:lvl1pPr>
              <a:defRPr sz="2000"/>
            </a:lvl1pPr>
          </a:lstStyle>
          <a:p>
            <a:pPr/>
            <a:r>
              <a:t>Title Text</a:t>
            </a:r>
          </a:p>
        </p:txBody>
      </p:sp>
      <p:sp>
        <p:nvSpPr>
          <p:cNvPr id="81" name="Body Level One…"/>
          <p:cNvSpPr txBox="1"/>
          <p:nvPr>
            <p:ph type="body" sz="quarter" idx="1"/>
          </p:nvPr>
        </p:nvSpPr>
        <p:spPr>
          <a:xfrm>
            <a:off x="1828800" y="1166787"/>
            <a:ext cx="5486400" cy="2244852"/>
          </a:xfrm>
          <a:prstGeom prst="rect">
            <a:avLst/>
          </a:prstGeom>
        </p:spPr>
        <p:txBody>
          <a:bodyPr/>
          <a:lstStyle>
            <a:lvl1pPr marL="0" indent="0" algn="ctr">
              <a:spcBef>
                <a:spcPts val="300"/>
              </a:spcBef>
              <a:buClrTx/>
              <a:buSzTx/>
              <a:buNone/>
              <a:defRPr sz="1400"/>
            </a:lvl1pPr>
            <a:lvl2pPr marL="750570" indent="-165354" algn="ctr">
              <a:spcBef>
                <a:spcPts val="300"/>
              </a:spcBef>
              <a:buClrTx/>
              <a:defRPr sz="1400"/>
            </a:lvl2pPr>
            <a:lvl3pPr marL="1050728" indent="-145472" algn="ctr">
              <a:spcBef>
                <a:spcPts val="300"/>
              </a:spcBef>
              <a:buClrTx/>
              <a:defRPr sz="1400"/>
            </a:lvl3pPr>
            <a:lvl4pPr marL="1298447" indent="-128016" algn="ctr">
              <a:spcBef>
                <a:spcPts val="300"/>
              </a:spcBef>
              <a:buClrTx/>
              <a:defRPr sz="1400"/>
            </a:lvl4pPr>
            <a:lvl5pPr marL="1490472" indent="-128016" algn="ctr">
              <a:spcBef>
                <a:spcPts val="300"/>
              </a:spcBef>
              <a:buClrTx/>
              <a:defRPr sz="1400"/>
            </a:lvl5pPr>
          </a:lstStyle>
          <a:p>
            <a:pPr/>
            <a:r>
              <a:t>Body Level One</a:t>
            </a:r>
          </a:p>
          <a:p>
            <a:pPr lvl="1"/>
            <a:r>
              <a:t>Body Level Two</a:t>
            </a:r>
          </a:p>
          <a:p>
            <a:pPr lvl="2"/>
            <a:r>
              <a:t>Body Level Three</a:t>
            </a:r>
          </a:p>
          <a:p>
            <a:pPr lvl="3"/>
            <a:r>
              <a:t>Body Level Four</a:t>
            </a:r>
          </a:p>
          <a:p>
            <a:pPr lvl="4"/>
            <a:r>
              <a:t>Body Level Five</a:t>
            </a:r>
          </a:p>
        </p:txBody>
      </p:sp>
      <p:sp>
        <p:nvSpPr>
          <p:cNvPr id="8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itle Text"/>
          <p:cNvSpPr txBox="1"/>
          <p:nvPr>
            <p:ph type="title"/>
          </p:nvPr>
        </p:nvSpPr>
        <p:spPr>
          <a:xfrm>
            <a:off x="457200" y="92075"/>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521700" y="6604001"/>
            <a:ext cx="165101" cy="177801"/>
          </a:xfrm>
          <a:prstGeom prst="rect">
            <a:avLst/>
          </a:prstGeom>
          <a:ln w="12700">
            <a:miter lim="400000"/>
          </a:ln>
        </p:spPr>
        <p:txBody>
          <a:bodyPr wrap="none" lIns="0" tIns="0" rIns="0" bIns="0" anchor="b">
            <a:spAutoFit/>
          </a:bodyPr>
          <a:lstStyle>
            <a:lvl1pPr algn="r">
              <a:defRPr sz="1200">
                <a:solidFill>
                  <a:srgbClr val="BABABA"/>
                </a:solidFill>
                <a:latin typeface="Book Antiqua"/>
                <a:ea typeface="Book Antiqua"/>
                <a:cs typeface="Book Antiqua"/>
                <a:sym typeface="Book Antiqua"/>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1" baseline="0" cap="none" i="0" spc="0" strike="noStrike" sz="4100" u="none">
          <a:solidFill>
            <a:srgbClr val="FF87AD"/>
          </a:solidFill>
          <a:effectLst>
            <a:outerShdw sx="100000" sy="100000" kx="0" ky="0" algn="b" rotWithShape="0" blurRad="114300" dist="101600" dir="2700000">
              <a:srgbClr val="000000">
                <a:alpha val="40000"/>
              </a:srgbClr>
            </a:outerShdw>
          </a:effectLst>
          <a:uFillTx/>
          <a:latin typeface="Lucida Sans"/>
          <a:ea typeface="Lucida Sans"/>
          <a:cs typeface="Lucida Sans"/>
          <a:sym typeface="Lucida Sans"/>
        </a:defRPr>
      </a:lvl1pPr>
      <a:lvl2pPr marL="0" marR="0" indent="0" algn="ctr" defTabSz="914400" rtl="0" latinLnBrk="0">
        <a:lnSpc>
          <a:spcPct val="100000"/>
        </a:lnSpc>
        <a:spcBef>
          <a:spcPts val="0"/>
        </a:spcBef>
        <a:spcAft>
          <a:spcPts val="0"/>
        </a:spcAft>
        <a:buClrTx/>
        <a:buSzTx/>
        <a:buFontTx/>
        <a:buNone/>
        <a:tabLst/>
        <a:defRPr b="1" baseline="0" cap="none" i="0" spc="0" strike="noStrike" sz="4100" u="none">
          <a:solidFill>
            <a:srgbClr val="FF87AD"/>
          </a:solidFill>
          <a:effectLst>
            <a:outerShdw sx="100000" sy="100000" kx="0" ky="0" algn="b" rotWithShape="0" blurRad="114300" dist="101600" dir="2700000">
              <a:srgbClr val="000000">
                <a:alpha val="40000"/>
              </a:srgbClr>
            </a:outerShdw>
          </a:effectLst>
          <a:uFillTx/>
          <a:latin typeface="Lucida Sans"/>
          <a:ea typeface="Lucida Sans"/>
          <a:cs typeface="Lucida Sans"/>
          <a:sym typeface="Lucida Sans"/>
        </a:defRPr>
      </a:lvl2pPr>
      <a:lvl3pPr marL="0" marR="0" indent="0" algn="ctr" defTabSz="914400" rtl="0" latinLnBrk="0">
        <a:lnSpc>
          <a:spcPct val="100000"/>
        </a:lnSpc>
        <a:spcBef>
          <a:spcPts val="0"/>
        </a:spcBef>
        <a:spcAft>
          <a:spcPts val="0"/>
        </a:spcAft>
        <a:buClrTx/>
        <a:buSzTx/>
        <a:buFontTx/>
        <a:buNone/>
        <a:tabLst/>
        <a:defRPr b="1" baseline="0" cap="none" i="0" spc="0" strike="noStrike" sz="4100" u="none">
          <a:solidFill>
            <a:srgbClr val="FF87AD"/>
          </a:solidFill>
          <a:effectLst>
            <a:outerShdw sx="100000" sy="100000" kx="0" ky="0" algn="b" rotWithShape="0" blurRad="114300" dist="101600" dir="2700000">
              <a:srgbClr val="000000">
                <a:alpha val="40000"/>
              </a:srgbClr>
            </a:outerShdw>
          </a:effectLst>
          <a:uFillTx/>
          <a:latin typeface="Lucida Sans"/>
          <a:ea typeface="Lucida Sans"/>
          <a:cs typeface="Lucida Sans"/>
          <a:sym typeface="Lucida Sans"/>
        </a:defRPr>
      </a:lvl3pPr>
      <a:lvl4pPr marL="0" marR="0" indent="0" algn="ctr" defTabSz="914400" rtl="0" latinLnBrk="0">
        <a:lnSpc>
          <a:spcPct val="100000"/>
        </a:lnSpc>
        <a:spcBef>
          <a:spcPts val="0"/>
        </a:spcBef>
        <a:spcAft>
          <a:spcPts val="0"/>
        </a:spcAft>
        <a:buClrTx/>
        <a:buSzTx/>
        <a:buFontTx/>
        <a:buNone/>
        <a:tabLst/>
        <a:defRPr b="1" baseline="0" cap="none" i="0" spc="0" strike="noStrike" sz="4100" u="none">
          <a:solidFill>
            <a:srgbClr val="FF87AD"/>
          </a:solidFill>
          <a:effectLst>
            <a:outerShdw sx="100000" sy="100000" kx="0" ky="0" algn="b" rotWithShape="0" blurRad="114300" dist="101600" dir="2700000">
              <a:srgbClr val="000000">
                <a:alpha val="40000"/>
              </a:srgbClr>
            </a:outerShdw>
          </a:effectLst>
          <a:uFillTx/>
          <a:latin typeface="Lucida Sans"/>
          <a:ea typeface="Lucida Sans"/>
          <a:cs typeface="Lucida Sans"/>
          <a:sym typeface="Lucida Sans"/>
        </a:defRPr>
      </a:lvl4pPr>
      <a:lvl5pPr marL="0" marR="0" indent="0" algn="ctr" defTabSz="914400" rtl="0" latinLnBrk="0">
        <a:lnSpc>
          <a:spcPct val="100000"/>
        </a:lnSpc>
        <a:spcBef>
          <a:spcPts val="0"/>
        </a:spcBef>
        <a:spcAft>
          <a:spcPts val="0"/>
        </a:spcAft>
        <a:buClrTx/>
        <a:buSzTx/>
        <a:buFontTx/>
        <a:buNone/>
        <a:tabLst/>
        <a:defRPr b="1" baseline="0" cap="none" i="0" spc="0" strike="noStrike" sz="4100" u="none">
          <a:solidFill>
            <a:srgbClr val="FF87AD"/>
          </a:solidFill>
          <a:effectLst>
            <a:outerShdw sx="100000" sy="100000" kx="0" ky="0" algn="b" rotWithShape="0" blurRad="114300" dist="101600" dir="2700000">
              <a:srgbClr val="000000">
                <a:alpha val="40000"/>
              </a:srgbClr>
            </a:outerShdw>
          </a:effectLst>
          <a:uFillTx/>
          <a:latin typeface="Lucida Sans"/>
          <a:ea typeface="Lucida Sans"/>
          <a:cs typeface="Lucida Sans"/>
          <a:sym typeface="Lucida Sans"/>
        </a:defRPr>
      </a:lvl5pPr>
      <a:lvl6pPr marL="0" marR="0" indent="0" algn="ctr" defTabSz="914400" rtl="0" latinLnBrk="0">
        <a:lnSpc>
          <a:spcPct val="100000"/>
        </a:lnSpc>
        <a:spcBef>
          <a:spcPts val="0"/>
        </a:spcBef>
        <a:spcAft>
          <a:spcPts val="0"/>
        </a:spcAft>
        <a:buClrTx/>
        <a:buSzTx/>
        <a:buFontTx/>
        <a:buNone/>
        <a:tabLst/>
        <a:defRPr b="1" baseline="0" cap="none" i="0" spc="0" strike="noStrike" sz="4100" u="none">
          <a:solidFill>
            <a:srgbClr val="FF87AD"/>
          </a:solidFill>
          <a:effectLst>
            <a:outerShdw sx="100000" sy="100000" kx="0" ky="0" algn="b" rotWithShape="0" blurRad="114300" dist="101600" dir="2700000">
              <a:srgbClr val="000000">
                <a:alpha val="40000"/>
              </a:srgbClr>
            </a:outerShdw>
          </a:effectLst>
          <a:uFillTx/>
          <a:latin typeface="Lucida Sans"/>
          <a:ea typeface="Lucida Sans"/>
          <a:cs typeface="Lucida Sans"/>
          <a:sym typeface="Lucida Sans"/>
        </a:defRPr>
      </a:lvl6pPr>
      <a:lvl7pPr marL="0" marR="0" indent="0" algn="ctr" defTabSz="914400" rtl="0" latinLnBrk="0">
        <a:lnSpc>
          <a:spcPct val="100000"/>
        </a:lnSpc>
        <a:spcBef>
          <a:spcPts val="0"/>
        </a:spcBef>
        <a:spcAft>
          <a:spcPts val="0"/>
        </a:spcAft>
        <a:buClrTx/>
        <a:buSzTx/>
        <a:buFontTx/>
        <a:buNone/>
        <a:tabLst/>
        <a:defRPr b="1" baseline="0" cap="none" i="0" spc="0" strike="noStrike" sz="4100" u="none">
          <a:solidFill>
            <a:srgbClr val="FF87AD"/>
          </a:solidFill>
          <a:effectLst>
            <a:outerShdw sx="100000" sy="100000" kx="0" ky="0" algn="b" rotWithShape="0" blurRad="114300" dist="101600" dir="2700000">
              <a:srgbClr val="000000">
                <a:alpha val="40000"/>
              </a:srgbClr>
            </a:outerShdw>
          </a:effectLst>
          <a:uFillTx/>
          <a:latin typeface="Lucida Sans"/>
          <a:ea typeface="Lucida Sans"/>
          <a:cs typeface="Lucida Sans"/>
          <a:sym typeface="Lucida Sans"/>
        </a:defRPr>
      </a:lvl7pPr>
      <a:lvl8pPr marL="0" marR="0" indent="0" algn="ctr" defTabSz="914400" rtl="0" latinLnBrk="0">
        <a:lnSpc>
          <a:spcPct val="100000"/>
        </a:lnSpc>
        <a:spcBef>
          <a:spcPts val="0"/>
        </a:spcBef>
        <a:spcAft>
          <a:spcPts val="0"/>
        </a:spcAft>
        <a:buClrTx/>
        <a:buSzTx/>
        <a:buFontTx/>
        <a:buNone/>
        <a:tabLst/>
        <a:defRPr b="1" baseline="0" cap="none" i="0" spc="0" strike="noStrike" sz="4100" u="none">
          <a:solidFill>
            <a:srgbClr val="FF87AD"/>
          </a:solidFill>
          <a:effectLst>
            <a:outerShdw sx="100000" sy="100000" kx="0" ky="0" algn="b" rotWithShape="0" blurRad="114300" dist="101600" dir="2700000">
              <a:srgbClr val="000000">
                <a:alpha val="40000"/>
              </a:srgbClr>
            </a:outerShdw>
          </a:effectLst>
          <a:uFillTx/>
          <a:latin typeface="Lucida Sans"/>
          <a:ea typeface="Lucida Sans"/>
          <a:cs typeface="Lucida Sans"/>
          <a:sym typeface="Lucida Sans"/>
        </a:defRPr>
      </a:lvl8pPr>
      <a:lvl9pPr marL="0" marR="0" indent="0" algn="ctr" defTabSz="914400" rtl="0" latinLnBrk="0">
        <a:lnSpc>
          <a:spcPct val="100000"/>
        </a:lnSpc>
        <a:spcBef>
          <a:spcPts val="0"/>
        </a:spcBef>
        <a:spcAft>
          <a:spcPts val="0"/>
        </a:spcAft>
        <a:buClrTx/>
        <a:buSzTx/>
        <a:buFontTx/>
        <a:buNone/>
        <a:tabLst/>
        <a:defRPr b="1" baseline="0" cap="none" i="0" spc="0" strike="noStrike" sz="4100" u="none">
          <a:solidFill>
            <a:srgbClr val="FF87AD"/>
          </a:solidFill>
          <a:effectLst>
            <a:outerShdw sx="100000" sy="100000" kx="0" ky="0" algn="b" rotWithShape="0" blurRad="114300" dist="101600" dir="2700000">
              <a:srgbClr val="000000">
                <a:alpha val="40000"/>
              </a:srgbClr>
            </a:outerShdw>
          </a:effectLst>
          <a:uFillTx/>
          <a:latin typeface="Lucida Sans"/>
          <a:ea typeface="Lucida Sans"/>
          <a:cs typeface="Lucida Sans"/>
          <a:sym typeface="Lucida Sans"/>
        </a:defRPr>
      </a:lvl9pPr>
    </p:titleStyle>
    <p:bodyStyle>
      <a:lvl1pPr marL="548640" marR="0" indent="-411480" algn="l" defTabSz="914400" rtl="0" latinLnBrk="0">
        <a:lnSpc>
          <a:spcPct val="100000"/>
        </a:lnSpc>
        <a:spcBef>
          <a:spcPts val="600"/>
        </a:spcBef>
        <a:spcAft>
          <a:spcPts val="0"/>
        </a:spcAft>
        <a:buClr>
          <a:srgbClr val="F9F9F9"/>
        </a:buClr>
        <a:buSzPct val="65000"/>
        <a:buFontTx/>
        <a:buChar char=""/>
        <a:tabLst/>
        <a:defRPr b="0" baseline="0" cap="none" i="0" spc="0" strike="noStrike" sz="2800" u="none">
          <a:solidFill>
            <a:srgbClr val="FFFFFF"/>
          </a:solidFill>
          <a:uFillTx/>
          <a:latin typeface="Book Antiqua"/>
          <a:ea typeface="Book Antiqua"/>
          <a:cs typeface="Book Antiqua"/>
          <a:sym typeface="Book Antiqua"/>
        </a:defRPr>
      </a:lvl1pPr>
      <a:lvl2pPr marL="915924" marR="0" indent="-330708" algn="l" defTabSz="914400" rtl="0" latinLnBrk="0">
        <a:lnSpc>
          <a:spcPct val="100000"/>
        </a:lnSpc>
        <a:spcBef>
          <a:spcPts val="600"/>
        </a:spcBef>
        <a:spcAft>
          <a:spcPts val="0"/>
        </a:spcAft>
        <a:buClr>
          <a:srgbClr val="F9F9F9"/>
        </a:buClr>
        <a:buSzPct val="80000"/>
        <a:buFontTx/>
        <a:buChar char="◼"/>
        <a:tabLst/>
        <a:defRPr b="0" baseline="0" cap="none" i="0" spc="0" strike="noStrike" sz="2800" u="none">
          <a:solidFill>
            <a:srgbClr val="FFFFFF"/>
          </a:solidFill>
          <a:uFillTx/>
          <a:latin typeface="Book Antiqua"/>
          <a:ea typeface="Book Antiqua"/>
          <a:cs typeface="Book Antiqua"/>
          <a:sym typeface="Book Antiqua"/>
        </a:defRPr>
      </a:lvl2pPr>
      <a:lvl3pPr marL="1196201" marR="0" indent="-290945" algn="l" defTabSz="914400" rtl="0" latinLnBrk="0">
        <a:lnSpc>
          <a:spcPct val="100000"/>
        </a:lnSpc>
        <a:spcBef>
          <a:spcPts val="600"/>
        </a:spcBef>
        <a:spcAft>
          <a:spcPts val="0"/>
        </a:spcAft>
        <a:buClr>
          <a:srgbClr val="F9F9F9"/>
        </a:buClr>
        <a:buSzPct val="95000"/>
        <a:buFontTx/>
        <a:buChar char="▫"/>
        <a:tabLst/>
        <a:defRPr b="0" baseline="0" cap="none" i="0" spc="0" strike="noStrike" sz="2800" u="none">
          <a:solidFill>
            <a:srgbClr val="FFFFFF"/>
          </a:solidFill>
          <a:uFillTx/>
          <a:latin typeface="Book Antiqua"/>
          <a:ea typeface="Book Antiqua"/>
          <a:cs typeface="Book Antiqua"/>
          <a:sym typeface="Book Antiqua"/>
        </a:defRPr>
      </a:lvl3pPr>
      <a:lvl4pPr marL="1426463" marR="0" indent="-256031" algn="l" defTabSz="914400" rtl="0" latinLnBrk="0">
        <a:lnSpc>
          <a:spcPct val="100000"/>
        </a:lnSpc>
        <a:spcBef>
          <a:spcPts val="600"/>
        </a:spcBef>
        <a:spcAft>
          <a:spcPts val="0"/>
        </a:spcAft>
        <a:buClr>
          <a:srgbClr val="F9F9F9"/>
        </a:buClr>
        <a:buSzPct val="100000"/>
        <a:buFontTx/>
        <a:buChar char="⬥"/>
        <a:tabLst/>
        <a:defRPr b="0" baseline="0" cap="none" i="0" spc="0" strike="noStrike" sz="2800" u="none">
          <a:solidFill>
            <a:srgbClr val="FFFFFF"/>
          </a:solidFill>
          <a:uFillTx/>
          <a:latin typeface="Book Antiqua"/>
          <a:ea typeface="Book Antiqua"/>
          <a:cs typeface="Book Antiqua"/>
          <a:sym typeface="Book Antiqua"/>
        </a:defRPr>
      </a:lvl4pPr>
      <a:lvl5pPr marL="1618488" marR="0" indent="-256032" algn="l" defTabSz="914400" rtl="0" latinLnBrk="0">
        <a:lnSpc>
          <a:spcPct val="100000"/>
        </a:lnSpc>
        <a:spcBef>
          <a:spcPts val="600"/>
        </a:spcBef>
        <a:spcAft>
          <a:spcPts val="0"/>
        </a:spcAft>
        <a:buClr>
          <a:srgbClr val="F9F9F9"/>
        </a:buClr>
        <a:buSzPct val="100000"/>
        <a:buFontTx/>
        <a:buChar char="◾"/>
        <a:tabLst/>
        <a:defRPr b="0" baseline="0" cap="none" i="0" spc="0" strike="noStrike" sz="2800" u="none">
          <a:solidFill>
            <a:srgbClr val="FFFFFF"/>
          </a:solidFill>
          <a:uFillTx/>
          <a:latin typeface="Book Antiqua"/>
          <a:ea typeface="Book Antiqua"/>
          <a:cs typeface="Book Antiqua"/>
          <a:sym typeface="Book Antiqua"/>
        </a:defRPr>
      </a:lvl5pPr>
      <a:lvl6pPr marL="1866392" marR="0" indent="-284480" algn="l" defTabSz="914400" rtl="0" latinLnBrk="0">
        <a:lnSpc>
          <a:spcPct val="100000"/>
        </a:lnSpc>
        <a:spcBef>
          <a:spcPts val="600"/>
        </a:spcBef>
        <a:spcAft>
          <a:spcPts val="0"/>
        </a:spcAft>
        <a:buClr>
          <a:srgbClr val="F9F9F9"/>
        </a:buClr>
        <a:buSzPct val="100000"/>
        <a:buFontTx/>
        <a:buChar char="⬥"/>
        <a:tabLst/>
        <a:defRPr b="0" baseline="0" cap="none" i="0" spc="0" strike="noStrike" sz="2800" u="none">
          <a:solidFill>
            <a:srgbClr val="FFFFFF"/>
          </a:solidFill>
          <a:uFillTx/>
          <a:latin typeface="Book Antiqua"/>
          <a:ea typeface="Book Antiqua"/>
          <a:cs typeface="Book Antiqua"/>
          <a:sym typeface="Book Antiqua"/>
        </a:defRPr>
      </a:lvl6pPr>
      <a:lvl7pPr marL="2103120" marR="0" indent="-320038" algn="l" defTabSz="914400" rtl="0" latinLnBrk="0">
        <a:lnSpc>
          <a:spcPct val="100000"/>
        </a:lnSpc>
        <a:spcBef>
          <a:spcPts val="600"/>
        </a:spcBef>
        <a:spcAft>
          <a:spcPts val="0"/>
        </a:spcAft>
        <a:buClr>
          <a:srgbClr val="F9F9F9"/>
        </a:buClr>
        <a:buSzPct val="100000"/>
        <a:buFontTx/>
        <a:buChar char="●"/>
        <a:tabLst/>
        <a:defRPr b="0" baseline="0" cap="none" i="0" spc="0" strike="noStrike" sz="2800" u="none">
          <a:solidFill>
            <a:srgbClr val="FFFFFF"/>
          </a:solidFill>
          <a:uFillTx/>
          <a:latin typeface="Book Antiqua"/>
          <a:ea typeface="Book Antiqua"/>
          <a:cs typeface="Book Antiqua"/>
          <a:sym typeface="Book Antiqua"/>
        </a:defRPr>
      </a:lvl7pPr>
      <a:lvl8pPr marL="2350006" marR="0" indent="-365759" algn="l" defTabSz="914400" rtl="0" latinLnBrk="0">
        <a:lnSpc>
          <a:spcPct val="100000"/>
        </a:lnSpc>
        <a:spcBef>
          <a:spcPts val="600"/>
        </a:spcBef>
        <a:spcAft>
          <a:spcPts val="0"/>
        </a:spcAft>
        <a:buClr>
          <a:srgbClr val="F9F9F9"/>
        </a:buClr>
        <a:buSzPct val="100000"/>
        <a:buFontTx/>
        <a:buChar char="●"/>
        <a:tabLst/>
        <a:defRPr b="0" baseline="0" cap="none" i="0" spc="0" strike="noStrike" sz="2800" u="none">
          <a:solidFill>
            <a:srgbClr val="FFFFFF"/>
          </a:solidFill>
          <a:uFillTx/>
          <a:latin typeface="Book Antiqua"/>
          <a:ea typeface="Book Antiqua"/>
          <a:cs typeface="Book Antiqua"/>
          <a:sym typeface="Book Antiqua"/>
        </a:defRPr>
      </a:lvl8pPr>
      <a:lvl9pPr marL="2551175" marR="0" indent="-365759" algn="l" defTabSz="914400" rtl="0" latinLnBrk="0">
        <a:lnSpc>
          <a:spcPct val="100000"/>
        </a:lnSpc>
        <a:spcBef>
          <a:spcPts val="600"/>
        </a:spcBef>
        <a:spcAft>
          <a:spcPts val="0"/>
        </a:spcAft>
        <a:buClr>
          <a:srgbClr val="F9F9F9"/>
        </a:buClr>
        <a:buSzPct val="100000"/>
        <a:buFontTx/>
        <a:buChar char="●"/>
        <a:tabLst/>
        <a:defRPr b="0" baseline="0" cap="none" i="0" spc="0" strike="noStrike" sz="2800" u="none">
          <a:solidFill>
            <a:srgbClr val="FFFFFF"/>
          </a:solidFill>
          <a:uFillTx/>
          <a:latin typeface="Book Antiqua"/>
          <a:ea typeface="Book Antiqua"/>
          <a:cs typeface="Book Antiqua"/>
          <a:sym typeface="Book Antiqua"/>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Book Antiqua"/>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Book Antiqua"/>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Book Antiqua"/>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Book Antiqua"/>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Book Antiqua"/>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Book Antiqua"/>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Book Antiqua"/>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Book Antiqua"/>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Book Antiqu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5.png"/><Relationship Id="rId3" Type="http://schemas.openxmlformats.org/officeDocument/2006/relationships/image" Target="../media/image16.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image" Target="../media/image8.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Shape 49"/>
          <p:cNvSpPr txBox="1"/>
          <p:nvPr>
            <p:ph type="title"/>
          </p:nvPr>
        </p:nvSpPr>
        <p:spPr>
          <a:xfrm>
            <a:off x="228600" y="838200"/>
            <a:ext cx="8686800" cy="5029200"/>
          </a:xfrm>
          <a:prstGeom prst="rect">
            <a:avLst/>
          </a:prstGeom>
        </p:spPr>
        <p:txBody>
          <a:bodyPr/>
          <a:lstStyle/>
          <a:p>
            <a:pPr defTabSz="850391">
              <a:defRPr sz="1674">
                <a:solidFill>
                  <a:srgbClr val="FFFF00"/>
                </a:solidFill>
                <a:effectLst>
                  <a:outerShdw sx="100000" sy="100000" kx="0" ky="0" algn="b" rotWithShape="0" blurRad="47244" dist="35433" dir="2700000">
                    <a:srgbClr val="000000">
                      <a:alpha val="40000"/>
                    </a:srgbClr>
                  </a:outerShdw>
                </a:effectLst>
              </a:defRPr>
            </a:pPr>
            <a:br/>
            <a:r>
              <a:rPr sz="2790"/>
              <a:t>1st   lecture</a:t>
            </a:r>
            <a:endParaRPr sz="2790"/>
          </a:p>
          <a:p>
            <a:pPr defTabSz="850391">
              <a:defRPr sz="1674">
                <a:solidFill>
                  <a:srgbClr val="FFFF00"/>
                </a:solidFill>
                <a:effectLst>
                  <a:outerShdw sx="100000" sy="100000" kx="0" ky="0" algn="b" rotWithShape="0" blurRad="47244" dist="35433" dir="2700000">
                    <a:srgbClr val="000000">
                      <a:alpha val="40000"/>
                    </a:srgbClr>
                  </a:outerShdw>
                </a:effectLst>
              </a:defRPr>
            </a:pPr>
            <a:br>
              <a:rPr sz="2790"/>
            </a:br>
            <a:r>
              <a:rPr sz="2790"/>
              <a:t> THE MAIN PRIORITIES   IN WORK  WITH  ERI</a:t>
            </a:r>
            <a:br>
              <a:rPr sz="2790"/>
            </a:br>
            <a:r>
              <a:rPr>
                <a:solidFill>
                  <a:srgbClr val="FFFFFF"/>
                </a:solidFill>
              </a:rPr>
              <a:t> </a:t>
            </a:r>
            <a:br>
              <a:rPr>
                <a:solidFill>
                  <a:srgbClr val="FFFFFF"/>
                </a:solidFill>
              </a:rPr>
            </a:br>
            <a:r>
              <a:t>1. </a:t>
            </a:r>
            <a:r>
              <a:rPr u="sng"/>
              <a:t>RIGHT SITE   OR  LEFT  SITE ?    The PRIORITY is  the  RIGHT SITE.   It  represents  the Automatic  algorithm - offered by  ERI judgments </a:t>
            </a:r>
            <a:br>
              <a:rPr u="sng"/>
            </a:br>
            <a:r>
              <a:rPr u="sng"/>
              <a:t>2, Compensation  involves  max 27 markers. Less markers  higher  efficiency</a:t>
            </a:r>
            <a:br>
              <a:rPr u="sng"/>
            </a:br>
            <a:r>
              <a:rPr>
                <a:effectLst>
                  <a:outerShdw sx="100000" sy="100000" kx="0" ky="0" algn="b" rotWithShape="0" blurRad="23622" dist="17716" dir="13500000">
                    <a:srgbClr val="000000">
                      <a:alpha val="50000"/>
                    </a:srgbClr>
                  </a:outerShdw>
                </a:effectLst>
              </a:rPr>
              <a:t>      3. </a:t>
            </a:r>
            <a:r>
              <a:t>The  SOMATIC  indexes:  </a:t>
            </a:r>
            <a:r>
              <a:rPr>
                <a:solidFill>
                  <a:srgbClr val="0D0D0D"/>
                </a:solidFill>
              </a:rPr>
              <a:t>+   / The  PSYCHOSOMATIC indexes:  -</a:t>
            </a:r>
            <a:br>
              <a:rPr>
                <a:solidFill>
                  <a:srgbClr val="0D0D0D"/>
                </a:solidFill>
              </a:rPr>
            </a:br>
            <a:r>
              <a:rPr>
                <a:solidFill>
                  <a:srgbClr val="0D0D0D"/>
                </a:solidFill>
              </a:rPr>
              <a:t>+100</a:t>
            </a:r>
            <a:br>
              <a:rPr>
                <a:solidFill>
                  <a:srgbClr val="0D0D0D"/>
                </a:solidFill>
              </a:rPr>
            </a:br>
            <a:r>
              <a:rPr>
                <a:solidFill>
                  <a:srgbClr val="0D0D0D"/>
                </a:solidFill>
              </a:rPr>
              <a:t>-100</a:t>
            </a:r>
            <a:br>
              <a:rPr>
                <a:solidFill>
                  <a:srgbClr val="0D0D0D"/>
                </a:solidFill>
              </a:rPr>
            </a:br>
            <a:br>
              <a:rPr>
                <a:solidFill>
                  <a:srgbClr val="0D0D0D"/>
                </a:solidFill>
              </a:rPr>
            </a:br>
            <a:r>
              <a:rPr>
                <a:solidFill>
                  <a:srgbClr val="0D0D0D"/>
                </a:solidFill>
              </a:rPr>
              <a:t>and   THEIR  COMBINATORIAL  POSSIBILITIES AND  RESULTS - MEANING   The Average  and  good  status of Analysed  systems:  between -50  and +50. The  optimal values  are  +10/-10 -  and  it  means  psycho - somatic  balance.</a:t>
            </a:r>
            <a:br>
              <a:rPr>
                <a:solidFill>
                  <a:srgbClr val="0D0D0D"/>
                </a:solidFill>
              </a:rPr>
            </a:br>
          </a:p>
        </p:txBody>
      </p:sp>
      <p:sp>
        <p:nvSpPr>
          <p:cNvPr id="110" name="Shape 50"/>
          <p:cNvSpPr txBox="1"/>
          <p:nvPr>
            <p:ph type="body" sz="quarter" idx="1"/>
          </p:nvPr>
        </p:nvSpPr>
        <p:spPr>
          <a:xfrm>
            <a:off x="11887200" y="3886200"/>
            <a:ext cx="6400800" cy="1752600"/>
          </a:xfrm>
          <a:prstGeom prst="rect">
            <a:avLst/>
          </a:prstGeom>
        </p:spPr>
        <p:txBody>
          <a:bodyPr/>
          <a:lstStyle/>
          <a:p>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Shape 97"/>
          <p:cNvSpPr txBox="1"/>
          <p:nvPr>
            <p:ph type="title"/>
          </p:nvPr>
        </p:nvSpPr>
        <p:spPr>
          <a:xfrm>
            <a:off x="36285" y="1227544"/>
            <a:ext cx="8686801" cy="5029203"/>
          </a:xfrm>
          <a:prstGeom prst="rect">
            <a:avLst/>
          </a:prstGeom>
        </p:spPr>
        <p:txBody>
          <a:bodyPr/>
          <a:lstStyle/>
          <a:p>
            <a:pPr defTabSz="896111">
              <a:defRPr sz="4700">
                <a:effectLst>
                  <a:outerShdw sx="100000" sy="100000" kx="0" ky="0" algn="b" rotWithShape="0" blurRad="127000" dist="196000" dir="2700000">
                    <a:srgbClr val="000000">
                      <a:alpha val="30000"/>
                    </a:srgbClr>
                  </a:outerShdw>
                </a:effectLst>
              </a:defRPr>
            </a:pPr>
            <a:br/>
            <a:br/>
            <a:br/>
            <a:br/>
            <a:br/>
            <a:br/>
          </a:p>
        </p:txBody>
      </p:sp>
      <p:sp>
        <p:nvSpPr>
          <p:cNvPr id="158" name="Shape 98"/>
          <p:cNvSpPr txBox="1"/>
          <p:nvPr/>
        </p:nvSpPr>
        <p:spPr>
          <a:xfrm>
            <a:off x="457200" y="228600"/>
            <a:ext cx="8458200" cy="625699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1600" u="sng">
                <a:solidFill>
                  <a:srgbClr val="FFFF00"/>
                </a:solidFill>
                <a:latin typeface="Arial"/>
                <a:ea typeface="Arial"/>
                <a:cs typeface="Arial"/>
                <a:sym typeface="Arial"/>
              </a:defRPr>
            </a:pPr>
            <a:r>
              <a:t>Important:</a:t>
            </a:r>
          </a:p>
          <a:p>
            <a:pPr>
              <a:defRPr sz="1600">
                <a:latin typeface="Arial"/>
                <a:ea typeface="Arial"/>
                <a:cs typeface="Arial"/>
                <a:sym typeface="Arial"/>
              </a:defRPr>
            </a:pPr>
            <a:r>
              <a:t> </a:t>
            </a:r>
            <a:endParaRPr>
              <a:solidFill>
                <a:srgbClr val="FFFFFF"/>
              </a:solidFill>
              <a:latin typeface="Book Antiqua"/>
              <a:ea typeface="Book Antiqua"/>
              <a:cs typeface="Book Antiqua"/>
              <a:sym typeface="Book Antiqua"/>
            </a:endParaRPr>
          </a:p>
          <a:p>
            <a:pPr>
              <a:defRPr b="1" sz="1600">
                <a:latin typeface="Arial"/>
                <a:ea typeface="Arial"/>
                <a:cs typeface="Arial"/>
                <a:sym typeface="Arial"/>
              </a:defRPr>
            </a:pPr>
            <a:r>
              <a:t>We  always   Compensate:     +100   or  - 100    from   Lower  Bottom of  Upper Orrange  Zone </a:t>
            </a:r>
            <a:endParaRPr>
              <a:solidFill>
                <a:srgbClr val="FFFFFF"/>
              </a:solidFill>
            </a:endParaRPr>
          </a:p>
          <a:p>
            <a:pPr>
              <a:defRPr b="1" sz="1600">
                <a:latin typeface="Arial"/>
                <a:ea typeface="Arial"/>
                <a:cs typeface="Arial"/>
                <a:sym typeface="Arial"/>
              </a:defRPr>
            </a:pPr>
            <a:r>
              <a:t>/in cases    Lower Bottom Marker   from  Lower  Orrange    Zone/</a:t>
            </a:r>
            <a:endParaRPr>
              <a:solidFill>
                <a:srgbClr val="FFFFFF"/>
              </a:solidFill>
            </a:endParaRPr>
          </a:p>
          <a:p>
            <a:pPr>
              <a:defRPr b="1" sz="1600">
                <a:latin typeface="Arial"/>
                <a:ea typeface="Arial"/>
                <a:cs typeface="Arial"/>
                <a:sym typeface="Arial"/>
              </a:defRPr>
            </a:pPr>
            <a:r>
              <a:t> </a:t>
            </a:r>
            <a:endParaRPr>
              <a:solidFill>
                <a:srgbClr val="FFFFFF"/>
              </a:solidFill>
            </a:endParaRPr>
          </a:p>
          <a:p>
            <a:pPr>
              <a:defRPr b="1" sz="1600">
                <a:latin typeface="Arial"/>
                <a:ea typeface="Arial"/>
                <a:cs typeface="Arial"/>
                <a:sym typeface="Arial"/>
              </a:defRPr>
            </a:pPr>
            <a:r>
              <a:t>We never   compensate  from  Green Zone , Yellow Zone or  Red Zone</a:t>
            </a:r>
            <a:endParaRPr>
              <a:solidFill>
                <a:srgbClr val="FFFFFF"/>
              </a:solidFill>
            </a:endParaRPr>
          </a:p>
          <a:p>
            <a:pPr>
              <a:defRPr b="1" sz="1600">
                <a:latin typeface="Arial"/>
                <a:ea typeface="Arial"/>
                <a:cs typeface="Arial"/>
                <a:sym typeface="Arial"/>
              </a:defRPr>
            </a:pPr>
            <a:r>
              <a:t>We can only    put  onto  LEVEL   - if  Markers  from those  Zones.</a:t>
            </a:r>
            <a:endParaRPr>
              <a:solidFill>
                <a:srgbClr val="FFFFFF"/>
              </a:solidFill>
            </a:endParaRPr>
          </a:p>
          <a:p>
            <a:pPr>
              <a:defRPr sz="1600">
                <a:latin typeface="Arial"/>
                <a:ea typeface="Arial"/>
                <a:cs typeface="Arial"/>
                <a:sym typeface="Arial"/>
              </a:defRPr>
            </a:pPr>
            <a:r>
              <a:t> </a:t>
            </a:r>
            <a:endParaRPr>
              <a:solidFill>
                <a:srgbClr val="FFFFFF"/>
              </a:solidFill>
              <a:latin typeface="Book Antiqua"/>
              <a:ea typeface="Book Antiqua"/>
              <a:cs typeface="Book Antiqua"/>
              <a:sym typeface="Book Antiqua"/>
            </a:endParaRPr>
          </a:p>
          <a:p>
            <a:pPr>
              <a:defRPr b="1" sz="1600">
                <a:solidFill>
                  <a:srgbClr val="FFFF00"/>
                </a:solidFill>
                <a:latin typeface="Arial"/>
                <a:ea typeface="Arial"/>
                <a:cs typeface="Arial"/>
                <a:sym typeface="Arial"/>
              </a:defRPr>
            </a:pPr>
            <a:r>
              <a:t>6</a:t>
            </a:r>
            <a:r>
              <a:rPr>
                <a:effectLst>
                  <a:outerShdw sx="100000" sy="100000" kx="0" ky="0" algn="b" rotWithShape="0" blurRad="50800" dist="38100" dir="2700000">
                    <a:srgbClr val="000000">
                      <a:alpha val="40000"/>
                    </a:srgbClr>
                  </a:outerShdw>
                </a:effectLst>
              </a:rPr>
              <a:t>. </a:t>
            </a:r>
            <a:r>
              <a:rPr u="sng">
                <a:effectLst>
                  <a:outerShdw sx="100000" sy="100000" kx="0" ky="0" algn="b" rotWithShape="0" blurRad="50800" dist="38100" dir="2700000">
                    <a:srgbClr val="000000">
                      <a:alpha val="40000"/>
                    </a:srgbClr>
                  </a:outerShdw>
                </a:effectLst>
              </a:rPr>
              <a:t>ECM  - Extracellular  Matrix  and  its meaning </a:t>
            </a:r>
          </a:p>
          <a:p>
            <a:pPr>
              <a:defRPr sz="1600">
                <a:latin typeface="Arial"/>
                <a:ea typeface="Arial"/>
                <a:cs typeface="Arial"/>
                <a:sym typeface="Arial"/>
              </a:defRPr>
            </a:pPr>
            <a:r>
              <a:t> </a:t>
            </a:r>
            <a:endParaRPr>
              <a:solidFill>
                <a:srgbClr val="FFFFFF"/>
              </a:solidFill>
              <a:latin typeface="Book Antiqua"/>
              <a:ea typeface="Book Antiqua"/>
              <a:cs typeface="Book Antiqua"/>
              <a:sym typeface="Book Antiqua"/>
            </a:endParaRPr>
          </a:p>
          <a:p>
            <a:pPr>
              <a:defRPr b="1" sz="1600">
                <a:latin typeface="Arial"/>
                <a:ea typeface="Arial"/>
                <a:cs typeface="Arial"/>
                <a:sym typeface="Arial"/>
              </a:defRPr>
            </a:pPr>
            <a:r>
              <a:t>There  are  3  Major  Zones:</a:t>
            </a:r>
            <a:endParaRPr>
              <a:solidFill>
                <a:srgbClr val="FFFFFF"/>
              </a:solidFill>
            </a:endParaRPr>
          </a:p>
          <a:p>
            <a:pPr>
              <a:defRPr b="1" sz="1600">
                <a:latin typeface="Arial"/>
                <a:ea typeface="Arial"/>
                <a:cs typeface="Arial"/>
                <a:sym typeface="Arial"/>
              </a:defRPr>
            </a:pPr>
            <a:r>
              <a:t> </a:t>
            </a:r>
            <a:endParaRPr>
              <a:solidFill>
                <a:srgbClr val="FFFFFF"/>
              </a:solidFill>
            </a:endParaRPr>
          </a:p>
          <a:p>
            <a:pPr>
              <a:defRPr b="1" sz="1600">
                <a:latin typeface="Arial"/>
                <a:ea typeface="Arial"/>
                <a:cs typeface="Arial"/>
                <a:sym typeface="Arial"/>
              </a:defRPr>
            </a:pPr>
            <a:r>
              <a:t>ECM 1 -  Cardio / Blood  circulation</a:t>
            </a:r>
            <a:endParaRPr>
              <a:solidFill>
                <a:srgbClr val="FFFFFF"/>
              </a:solidFill>
            </a:endParaRPr>
          </a:p>
          <a:p>
            <a:pPr>
              <a:defRPr b="1" sz="1600">
                <a:latin typeface="Arial"/>
                <a:ea typeface="Arial"/>
                <a:cs typeface="Arial"/>
                <a:sym typeface="Arial"/>
              </a:defRPr>
            </a:pPr>
            <a:r>
              <a:t>ECM 2 -  Lymphatic circulation</a:t>
            </a:r>
            <a:endParaRPr>
              <a:solidFill>
                <a:srgbClr val="FFFFFF"/>
              </a:solidFill>
            </a:endParaRPr>
          </a:p>
          <a:p>
            <a:pPr>
              <a:defRPr b="1" sz="1600">
                <a:latin typeface="Arial"/>
                <a:ea typeface="Arial"/>
                <a:cs typeface="Arial"/>
                <a:sym typeface="Arial"/>
              </a:defRPr>
            </a:pPr>
            <a:r>
              <a:t>ECM 3 -  Nerves </a:t>
            </a:r>
            <a:endParaRPr>
              <a:solidFill>
                <a:srgbClr val="FFFFFF"/>
              </a:solidFill>
            </a:endParaRPr>
          </a:p>
          <a:p>
            <a:pPr>
              <a:defRPr b="1" sz="1600">
                <a:latin typeface="Arial"/>
                <a:ea typeface="Arial"/>
                <a:cs typeface="Arial"/>
                <a:sym typeface="Arial"/>
              </a:defRPr>
            </a:pPr>
            <a:r>
              <a:t> </a:t>
            </a:r>
            <a:endParaRPr>
              <a:solidFill>
                <a:srgbClr val="FFFFFF"/>
              </a:solidFill>
            </a:endParaRPr>
          </a:p>
          <a:p>
            <a:pPr>
              <a:defRPr b="1" sz="1600">
                <a:latin typeface="Arial"/>
                <a:ea typeface="Arial"/>
                <a:cs typeface="Arial"/>
                <a:sym typeface="Arial"/>
              </a:defRPr>
            </a:pPr>
            <a:r>
              <a:t>3 Layers   of the   Extracellular   Matrix  can  open more   infos  about the   status of the  Organism and  main  cores  of  possible .</a:t>
            </a:r>
            <a:endParaRPr>
              <a:solidFill>
                <a:srgbClr val="FFFFFF"/>
              </a:solidFill>
            </a:endParaRPr>
          </a:p>
          <a:p>
            <a:pPr>
              <a:defRPr b="1" sz="1600">
                <a:effectLst>
                  <a:outerShdw sx="100000" sy="100000" kx="0" ky="0" algn="b" rotWithShape="0" blurRad="25400" dist="19050" dir="13500000">
                    <a:srgbClr val="000000">
                      <a:alpha val="50000"/>
                    </a:srgbClr>
                  </a:outerShdw>
                </a:effectLst>
                <a:latin typeface="Arial"/>
                <a:ea typeface="Arial"/>
                <a:cs typeface="Arial"/>
                <a:sym typeface="Arial"/>
              </a:defRPr>
            </a:pPr>
            <a:r>
              <a:t> </a:t>
            </a:r>
            <a:endParaRPr>
              <a:solidFill>
                <a:srgbClr val="FFFF00"/>
              </a:solidFill>
            </a:endParaRPr>
          </a:p>
          <a:p>
            <a:pPr>
              <a:defRPr b="1" sz="1600" u="sng">
                <a:solidFill>
                  <a:srgbClr val="FFFF00"/>
                </a:solidFill>
                <a:latin typeface="Arial"/>
                <a:ea typeface="Arial"/>
                <a:cs typeface="Arial"/>
                <a:sym typeface="Arial"/>
              </a:defRPr>
            </a:pPr>
            <a:r>
              <a:t>Additional  Information:</a:t>
            </a:r>
          </a:p>
          <a:p>
            <a:pPr>
              <a:defRPr b="1" sz="1600">
                <a:latin typeface="Arial"/>
                <a:ea typeface="Arial"/>
                <a:cs typeface="Arial"/>
                <a:sym typeface="Arial"/>
              </a:defRPr>
            </a:pPr>
            <a:r>
              <a:t> </a:t>
            </a:r>
            <a:endParaRPr>
              <a:solidFill>
                <a:srgbClr val="FFFFFF"/>
              </a:solidFill>
            </a:endParaRPr>
          </a:p>
          <a:p>
            <a:pPr>
              <a:defRPr sz="1600">
                <a:latin typeface="Arial"/>
                <a:ea typeface="Arial"/>
                <a:cs typeface="Arial"/>
                <a:sym typeface="Arial"/>
              </a:defRPr>
            </a:pPr>
            <a:r>
              <a:t>I</a:t>
            </a:r>
            <a:r>
              <a:rPr b="1"/>
              <a:t>f  we are in Nerve and   we   get  3rd  layer  of ECM:  We  put   for   Compensation  /C/ MYELIN.</a:t>
            </a:r>
            <a:endParaRPr>
              <a:solidFill>
                <a:srgbClr val="FFFFFF"/>
              </a:solidFill>
            </a:endParaRPr>
          </a:p>
          <a:p>
            <a:pPr>
              <a:defRPr b="1" sz="1600">
                <a:latin typeface="Arial"/>
                <a:ea typeface="Arial"/>
                <a:cs typeface="Arial"/>
                <a:sym typeface="Arial"/>
              </a:defRPr>
            </a:pPr>
            <a:r>
              <a:t> </a:t>
            </a:r>
            <a:endParaRPr>
              <a:solidFill>
                <a:srgbClr val="FFFFFF"/>
              </a:solidFill>
            </a:endParaRPr>
          </a:p>
          <a:p>
            <a:pPr>
              <a:defRPr b="1" sz="1600">
                <a:latin typeface="Arial"/>
                <a:ea typeface="Arial"/>
                <a:cs typeface="Arial"/>
                <a:sym typeface="Arial"/>
              </a:defRPr>
            </a:pPr>
            <a:r>
              <a:t>If   we  are in Cardio Structures and we get  ECM  1 /Blood/ we put  for  C  only  this Layer.  It is  like a   marker.</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Shape 100"/>
          <p:cNvSpPr txBox="1"/>
          <p:nvPr>
            <p:ph type="title"/>
          </p:nvPr>
        </p:nvSpPr>
        <p:spPr>
          <a:xfrm>
            <a:off x="36285" y="1227544"/>
            <a:ext cx="8686801" cy="5029203"/>
          </a:xfrm>
          <a:prstGeom prst="rect">
            <a:avLst/>
          </a:prstGeom>
        </p:spPr>
        <p:txBody>
          <a:bodyPr/>
          <a:lstStyle/>
          <a:p>
            <a:pPr defTabSz="896111">
              <a:defRPr sz="4700">
                <a:effectLst>
                  <a:outerShdw sx="100000" sy="100000" kx="0" ky="0" algn="b" rotWithShape="0" blurRad="127000" dist="196000" dir="2700000">
                    <a:srgbClr val="000000">
                      <a:alpha val="30000"/>
                    </a:srgbClr>
                  </a:outerShdw>
                </a:effectLst>
              </a:defRPr>
            </a:pPr>
            <a:br/>
            <a:br/>
            <a:br/>
            <a:br/>
            <a:br/>
            <a:br/>
          </a:p>
        </p:txBody>
      </p:sp>
      <p:sp>
        <p:nvSpPr>
          <p:cNvPr id="161" name="Shape 101"/>
          <p:cNvSpPr txBox="1"/>
          <p:nvPr/>
        </p:nvSpPr>
        <p:spPr>
          <a:xfrm>
            <a:off x="457200" y="990601"/>
            <a:ext cx="8458200" cy="419959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1600">
                <a:solidFill>
                  <a:srgbClr val="FFFF00"/>
                </a:solidFill>
                <a:latin typeface="Arial"/>
                <a:ea typeface="Arial"/>
                <a:cs typeface="Arial"/>
                <a:sym typeface="Arial"/>
              </a:defRPr>
            </a:pPr>
            <a:r>
              <a:t>7. INDEXES  </a:t>
            </a:r>
          </a:p>
          <a:p>
            <a:pPr>
              <a:defRPr b="1" sz="1600">
                <a:latin typeface="Arial"/>
                <a:ea typeface="Arial"/>
                <a:cs typeface="Arial"/>
                <a:sym typeface="Arial"/>
              </a:defRPr>
            </a:pPr>
            <a:r>
              <a:t> </a:t>
            </a:r>
            <a:endParaRPr>
              <a:solidFill>
                <a:srgbClr val="FFFFFF"/>
              </a:solidFill>
            </a:endParaRPr>
          </a:p>
          <a:p>
            <a:pPr>
              <a:defRPr b="1" sz="1600">
                <a:latin typeface="Arial"/>
                <a:ea typeface="Arial"/>
                <a:cs typeface="Arial"/>
                <a:sym typeface="Arial"/>
              </a:defRPr>
            </a:pPr>
            <a:r>
              <a:t>When  we do Analyses of  the Organs we check the Index   characteristics: 1, 2  or  No  index. </a:t>
            </a:r>
            <a:endParaRPr>
              <a:solidFill>
                <a:srgbClr val="FFFFFF"/>
              </a:solidFill>
            </a:endParaRPr>
          </a:p>
          <a:p>
            <a:pPr>
              <a:defRPr b="1" sz="1600">
                <a:latin typeface="Arial"/>
                <a:ea typeface="Arial"/>
                <a:cs typeface="Arial"/>
                <a:sym typeface="Arial"/>
              </a:defRPr>
            </a:pPr>
            <a:r>
              <a:t> </a:t>
            </a:r>
            <a:endParaRPr>
              <a:solidFill>
                <a:srgbClr val="FFFFFF"/>
              </a:solidFill>
            </a:endParaRPr>
          </a:p>
          <a:p>
            <a:pPr>
              <a:defRPr b="1" sz="1600">
                <a:latin typeface="Arial"/>
                <a:ea typeface="Arial"/>
                <a:cs typeface="Arial"/>
                <a:sym typeface="Arial"/>
              </a:defRPr>
            </a:pPr>
            <a:r>
              <a:t>If there is  Index  1 or 2   we usually  check on the Left side:</a:t>
            </a:r>
            <a:endParaRPr>
              <a:solidFill>
                <a:srgbClr val="FFFFFF"/>
              </a:solidFill>
            </a:endParaRPr>
          </a:p>
          <a:p>
            <a:pPr>
              <a:defRPr b="1" sz="1600">
                <a:latin typeface="Arial"/>
                <a:ea typeface="Arial"/>
                <a:cs typeface="Arial"/>
                <a:sym typeface="Arial"/>
              </a:defRPr>
            </a:pPr>
            <a:r>
              <a:t>psychological reactions  </a:t>
            </a:r>
            <a:endParaRPr>
              <a:solidFill>
                <a:srgbClr val="FFFFFF"/>
              </a:solidFill>
            </a:endParaRPr>
          </a:p>
          <a:p>
            <a:pPr>
              <a:defRPr b="1" sz="1600">
                <a:latin typeface="Arial"/>
                <a:ea typeface="Arial"/>
                <a:cs typeface="Arial"/>
                <a:sym typeface="Arial"/>
              </a:defRPr>
            </a:pPr>
            <a:r>
              <a:t>alkanility/acidity</a:t>
            </a:r>
            <a:endParaRPr>
              <a:solidFill>
                <a:srgbClr val="FFFFFF"/>
              </a:solidFill>
            </a:endParaRPr>
          </a:p>
          <a:p>
            <a:pPr>
              <a:defRPr b="1" sz="1600">
                <a:latin typeface="Arial"/>
                <a:ea typeface="Arial"/>
                <a:cs typeface="Arial"/>
                <a:sym typeface="Arial"/>
              </a:defRPr>
            </a:pPr>
            <a:r>
              <a:t>ECM </a:t>
            </a:r>
            <a:endParaRPr>
              <a:solidFill>
                <a:srgbClr val="FFFFFF"/>
              </a:solidFill>
            </a:endParaRPr>
          </a:p>
          <a:p>
            <a:pPr>
              <a:defRPr b="1" sz="1600">
                <a:latin typeface="Arial"/>
                <a:ea typeface="Arial"/>
                <a:cs typeface="Arial"/>
                <a:sym typeface="Arial"/>
              </a:defRPr>
            </a:pPr>
            <a:r>
              <a:t>etc.</a:t>
            </a:r>
            <a:endParaRPr>
              <a:solidFill>
                <a:srgbClr val="FFFFFF"/>
              </a:solidFill>
            </a:endParaRPr>
          </a:p>
          <a:p>
            <a:pPr>
              <a:defRPr sz="1600">
                <a:latin typeface="Arial"/>
                <a:ea typeface="Arial"/>
                <a:cs typeface="Arial"/>
                <a:sym typeface="Arial"/>
              </a:defRPr>
            </a:pPr>
            <a:r>
              <a:t> </a:t>
            </a:r>
            <a:endParaRPr>
              <a:solidFill>
                <a:srgbClr val="FFFFFF"/>
              </a:solidFill>
              <a:latin typeface="Book Antiqua"/>
              <a:ea typeface="Book Antiqua"/>
              <a:cs typeface="Book Antiqua"/>
              <a:sym typeface="Book Antiqua"/>
            </a:endParaRPr>
          </a:p>
          <a:p>
            <a:pPr>
              <a:defRPr b="1" sz="1600">
                <a:latin typeface="Arial"/>
                <a:ea typeface="Arial"/>
                <a:cs typeface="Arial"/>
                <a:sym typeface="Arial"/>
              </a:defRPr>
            </a:pPr>
            <a:r>
              <a:t>If  there is   INDEX 2,  we  ALWAYS   go   to  aetiology and  check it  for the   whole  organ /we don't  need to   find in ECM/</a:t>
            </a:r>
            <a:endParaRPr>
              <a:solidFill>
                <a:srgbClr val="FFFFFF"/>
              </a:solidFill>
            </a:endParaRPr>
          </a:p>
          <a:p>
            <a:pPr>
              <a:defRPr b="1" sz="1600">
                <a:latin typeface="Arial"/>
                <a:ea typeface="Arial"/>
                <a:cs typeface="Arial"/>
                <a:sym typeface="Arial"/>
              </a:defRPr>
            </a:pPr>
            <a:r>
              <a:t> </a:t>
            </a:r>
            <a:endParaRPr>
              <a:solidFill>
                <a:srgbClr val="FFFFFF"/>
              </a:solidFill>
            </a:endParaRPr>
          </a:p>
          <a:p>
            <a:pPr>
              <a:defRPr sz="1600">
                <a:latin typeface="Arial"/>
                <a:ea typeface="Arial"/>
                <a:cs typeface="Arial"/>
                <a:sym typeface="Arial"/>
              </a:defRPr>
            </a:pPr>
            <a:r>
              <a:t>If    we get  MARKER  without  any INDEX /1,2 or  so/   we  go   to  </a:t>
            </a:r>
            <a:r>
              <a:rPr b="1"/>
              <a:t>PSYCHO-NEURO-IMUNO-ENDOCRINE-S.   And  we  check and put  into  C : BASE  ORGANS, HORMONES, NEUROPEPTIDES.</a:t>
            </a:r>
            <a:endParaRPr>
              <a:solidFill>
                <a:srgbClr val="FFFFFF"/>
              </a:solidFill>
            </a:endParaRPr>
          </a:p>
          <a:p>
            <a:pPr>
              <a:defRPr sz="1600">
                <a:latin typeface="Arial"/>
                <a:ea typeface="Arial"/>
                <a:cs typeface="Arial"/>
                <a:sym typeface="Arial"/>
              </a:defRPr>
            </a:pPr>
            <a:r>
              <a:t>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Shape 103"/>
          <p:cNvSpPr txBox="1"/>
          <p:nvPr>
            <p:ph type="title"/>
          </p:nvPr>
        </p:nvSpPr>
        <p:spPr>
          <a:xfrm>
            <a:off x="36285" y="1227544"/>
            <a:ext cx="8686801" cy="5029203"/>
          </a:xfrm>
          <a:prstGeom prst="rect">
            <a:avLst/>
          </a:prstGeom>
        </p:spPr>
        <p:txBody>
          <a:bodyPr/>
          <a:lstStyle/>
          <a:p>
            <a:pPr defTabSz="896111">
              <a:defRPr sz="4700">
                <a:effectLst>
                  <a:outerShdw sx="100000" sy="100000" kx="0" ky="0" algn="b" rotWithShape="0" blurRad="127000" dist="196000" dir="2700000">
                    <a:srgbClr val="000000">
                      <a:alpha val="30000"/>
                    </a:srgbClr>
                  </a:outerShdw>
                </a:effectLst>
              </a:defRPr>
            </a:pPr>
            <a:br/>
            <a:br/>
            <a:br/>
            <a:br/>
            <a:br/>
            <a:br/>
          </a:p>
        </p:txBody>
      </p:sp>
      <p:sp>
        <p:nvSpPr>
          <p:cNvPr id="164" name="Shape 104"/>
          <p:cNvSpPr txBox="1"/>
          <p:nvPr/>
        </p:nvSpPr>
        <p:spPr>
          <a:xfrm>
            <a:off x="457200" y="609601"/>
            <a:ext cx="8458200" cy="374239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304800" indent="-304800">
              <a:buClr>
                <a:srgbClr val="FFFF00"/>
              </a:buClr>
              <a:buSzPct val="100000"/>
              <a:buAutoNum type="arabicPeriod" startAt="8"/>
              <a:defRPr b="1" sz="1600">
                <a:solidFill>
                  <a:srgbClr val="FFFF00"/>
                </a:solidFill>
                <a:latin typeface="Arial"/>
                <a:ea typeface="Arial"/>
                <a:cs typeface="Arial"/>
                <a:sym typeface="Arial"/>
              </a:defRPr>
            </a:pPr>
            <a:r>
              <a:t>TOXICITY</a:t>
            </a:r>
            <a:endParaRPr>
              <a:solidFill>
                <a:srgbClr val="FFFFFF"/>
              </a:solidFill>
              <a:latin typeface="Book Antiqua"/>
              <a:ea typeface="Book Antiqua"/>
              <a:cs typeface="Book Antiqua"/>
              <a:sym typeface="Book Antiqua"/>
            </a:endParaRPr>
          </a:p>
          <a:p>
            <a:pPr>
              <a:defRPr sz="1600">
                <a:solidFill>
                  <a:srgbClr val="FFFF00"/>
                </a:solidFill>
                <a:latin typeface="Arial"/>
                <a:ea typeface="Arial"/>
                <a:cs typeface="Arial"/>
                <a:sym typeface="Arial"/>
              </a:defRPr>
            </a:pPr>
          </a:p>
          <a:p>
            <a:pPr>
              <a:defRPr b="1" sz="1600">
                <a:latin typeface="Arial"/>
                <a:ea typeface="Arial"/>
                <a:cs typeface="Arial"/>
                <a:sym typeface="Arial"/>
              </a:defRPr>
            </a:pPr>
            <a:r>
              <a:t>To  check  the   Toxicity, </a:t>
            </a:r>
            <a:r>
              <a:rPr b="0"/>
              <a:t>We  always  start  with  </a:t>
            </a:r>
            <a:r>
              <a:t>TOXINs A PATOGENs. </a:t>
            </a:r>
            <a:endParaRPr>
              <a:solidFill>
                <a:srgbClr val="FFFFFF"/>
              </a:solidFill>
            </a:endParaRPr>
          </a:p>
          <a:p>
            <a:pPr>
              <a:defRPr b="1" sz="1600">
                <a:latin typeface="Arial"/>
                <a:ea typeface="Arial"/>
                <a:cs typeface="Arial"/>
                <a:sym typeface="Arial"/>
              </a:defRPr>
            </a:pPr>
            <a:r>
              <a:t>And we start  with a  </a:t>
            </a:r>
            <a:r>
              <a:rPr>
                <a:solidFill>
                  <a:srgbClr val="FF0000"/>
                </a:solidFill>
              </a:rPr>
              <a:t>Food Chain fro  its  TOP:</a:t>
            </a:r>
            <a:endParaRPr>
              <a:solidFill>
                <a:srgbClr val="FF0000"/>
              </a:solidFill>
            </a:endParaRPr>
          </a:p>
          <a:p>
            <a:pPr>
              <a:defRPr b="1" sz="1600">
                <a:solidFill>
                  <a:srgbClr val="FF0000"/>
                </a:solidFill>
                <a:latin typeface="Arial"/>
                <a:ea typeface="Arial"/>
                <a:cs typeface="Arial"/>
                <a:sym typeface="Arial"/>
              </a:defRPr>
            </a:pPr>
          </a:p>
          <a:p>
            <a:pPr>
              <a:defRPr b="1" sz="1600">
                <a:solidFill>
                  <a:srgbClr val="FF0000"/>
                </a:solidFill>
                <a:latin typeface="Arial"/>
                <a:ea typeface="Arial"/>
                <a:cs typeface="Arial"/>
                <a:sym typeface="Arial"/>
              </a:defRPr>
            </a:pPr>
            <a:r>
              <a:t>/BOTTOM/ Viruses  —— Fungus —— Bacteria ——High Fungus ——Helminths /TOP/</a:t>
            </a:r>
          </a:p>
          <a:p>
            <a:pPr>
              <a:defRPr b="1" sz="1600">
                <a:latin typeface="Arial"/>
                <a:ea typeface="Arial"/>
                <a:cs typeface="Arial"/>
                <a:sym typeface="Arial"/>
              </a:defRPr>
            </a:pPr>
            <a:r>
              <a:t> </a:t>
            </a:r>
            <a:endParaRPr>
              <a:solidFill>
                <a:srgbClr val="FFFFFF"/>
              </a:solidFill>
            </a:endParaRPr>
          </a:p>
          <a:p>
            <a:pPr>
              <a:defRPr sz="1600">
                <a:latin typeface="Arial"/>
                <a:ea typeface="Arial"/>
                <a:cs typeface="Arial"/>
                <a:sym typeface="Arial"/>
              </a:defRPr>
            </a:pPr>
            <a:r>
              <a:t> </a:t>
            </a:r>
            <a:endParaRPr>
              <a:solidFill>
                <a:srgbClr val="FFFFFF"/>
              </a:solidFill>
              <a:latin typeface="Book Antiqua"/>
              <a:ea typeface="Book Antiqua"/>
              <a:cs typeface="Book Antiqua"/>
              <a:sym typeface="Book Antiqua"/>
            </a:endParaRPr>
          </a:p>
          <a:p>
            <a:pPr>
              <a:defRPr sz="1600">
                <a:latin typeface="Arial"/>
                <a:ea typeface="Arial"/>
                <a:cs typeface="Arial"/>
                <a:sym typeface="Arial"/>
              </a:defRPr>
            </a:pPr>
            <a:r>
              <a:t> </a:t>
            </a:r>
            <a:endParaRPr>
              <a:solidFill>
                <a:srgbClr val="FFFFFF"/>
              </a:solidFill>
              <a:latin typeface="Book Antiqua"/>
              <a:ea typeface="Book Antiqua"/>
              <a:cs typeface="Book Antiqua"/>
              <a:sym typeface="Book Antiqua"/>
            </a:endParaRPr>
          </a:p>
          <a:p>
            <a:pPr>
              <a:defRPr sz="1600">
                <a:solidFill>
                  <a:srgbClr val="FFFFFF"/>
                </a:solidFill>
                <a:latin typeface="Arial"/>
                <a:ea typeface="Arial"/>
                <a:cs typeface="Arial"/>
                <a:sym typeface="Arial"/>
              </a:defRPr>
            </a:pPr>
          </a:p>
          <a:p>
            <a:pPr>
              <a:defRPr sz="1600">
                <a:solidFill>
                  <a:srgbClr val="FFFFFF"/>
                </a:solidFill>
                <a:latin typeface="Arial"/>
                <a:ea typeface="Arial"/>
                <a:cs typeface="Arial"/>
                <a:sym typeface="Arial"/>
              </a:defRPr>
            </a:pPr>
          </a:p>
          <a:p>
            <a:pPr>
              <a:defRPr sz="1600">
                <a:solidFill>
                  <a:srgbClr val="FFFFFF"/>
                </a:solidFill>
                <a:latin typeface="Arial"/>
                <a:ea typeface="Arial"/>
                <a:cs typeface="Arial"/>
                <a:sym typeface="Arial"/>
              </a:defRPr>
            </a:pPr>
          </a:p>
          <a:p>
            <a:pPr>
              <a:defRPr sz="1600">
                <a:solidFill>
                  <a:srgbClr val="FFFFFF"/>
                </a:solidFill>
                <a:latin typeface="Arial"/>
                <a:ea typeface="Arial"/>
                <a:cs typeface="Arial"/>
                <a:sym typeface="Arial"/>
              </a:defRPr>
            </a:pPr>
          </a:p>
          <a:p>
            <a:pPr>
              <a:defRPr sz="1600">
                <a:solidFill>
                  <a:srgbClr val="FFFFFF"/>
                </a:solidFill>
                <a:latin typeface="Arial"/>
                <a:ea typeface="Arial"/>
                <a:cs typeface="Arial"/>
                <a:sym typeface="Arial"/>
              </a:defRPr>
            </a:pPr>
          </a:p>
          <a:p>
            <a:pPr>
              <a:defRPr sz="1600">
                <a:latin typeface="Arial"/>
                <a:ea typeface="Arial"/>
                <a:cs typeface="Arial"/>
                <a:sym typeface="Arial"/>
              </a:defRPr>
            </a:pPr>
            <a:r>
              <a:t>Then    when there is  no  INDICATION  of  anything  we can     continue    with the </a:t>
            </a:r>
            <a:endParaRPr>
              <a:solidFill>
                <a:srgbClr val="FFFFFF"/>
              </a:solidFill>
              <a:latin typeface="Book Antiqua"/>
              <a:ea typeface="Book Antiqua"/>
              <a:cs typeface="Book Antiqua"/>
              <a:sym typeface="Book Antiqua"/>
            </a:endParaRPr>
          </a:p>
          <a:p>
            <a:pPr>
              <a:defRPr b="1" sz="1600">
                <a:latin typeface="Arial"/>
                <a:ea typeface="Arial"/>
                <a:cs typeface="Arial"/>
                <a:sym typeface="Arial"/>
              </a:defRPr>
            </a:pPr>
            <a:r>
              <a:t>ETIOLOGIC Disturbance  and  check  there.</a:t>
            </a:r>
          </a:p>
        </p:txBody>
      </p:sp>
      <p:pic>
        <p:nvPicPr>
          <p:cNvPr id="165" name="image14.png" descr="image14.png"/>
          <p:cNvPicPr>
            <a:picLocks noChangeAspect="1"/>
          </p:cNvPicPr>
          <p:nvPr/>
        </p:nvPicPr>
        <p:blipFill>
          <a:blip r:embed="rId2">
            <a:extLst/>
          </a:blip>
          <a:stretch>
            <a:fillRect/>
          </a:stretch>
        </p:blipFill>
        <p:spPr>
          <a:xfrm>
            <a:off x="678873" y="2133600"/>
            <a:ext cx="7696201" cy="1236186"/>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Shape 107"/>
          <p:cNvSpPr txBox="1"/>
          <p:nvPr>
            <p:ph type="title"/>
          </p:nvPr>
        </p:nvSpPr>
        <p:spPr>
          <a:xfrm>
            <a:off x="36285" y="1227544"/>
            <a:ext cx="8686801" cy="5029203"/>
          </a:xfrm>
          <a:prstGeom prst="rect">
            <a:avLst/>
          </a:prstGeom>
        </p:spPr>
        <p:txBody>
          <a:bodyPr/>
          <a:lstStyle/>
          <a:p>
            <a:pPr defTabSz="896111">
              <a:defRPr sz="4700">
                <a:effectLst>
                  <a:outerShdw sx="100000" sy="100000" kx="0" ky="0" algn="b" rotWithShape="0" blurRad="127000" dist="196000" dir="2700000">
                    <a:srgbClr val="000000">
                      <a:alpha val="30000"/>
                    </a:srgbClr>
                  </a:outerShdw>
                </a:effectLst>
              </a:defRPr>
            </a:pPr>
            <a:br/>
            <a:br/>
            <a:br/>
            <a:br/>
            <a:br/>
            <a:br/>
          </a:p>
        </p:txBody>
      </p:sp>
      <p:sp>
        <p:nvSpPr>
          <p:cNvPr id="168" name="Shape 108"/>
          <p:cNvSpPr txBox="1"/>
          <p:nvPr/>
        </p:nvSpPr>
        <p:spPr>
          <a:xfrm>
            <a:off x="457200" y="609601"/>
            <a:ext cx="8458200" cy="51512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a:solidFill>
                  <a:srgbClr val="FFFF00"/>
                </a:solidFill>
                <a:effectLst>
                  <a:outerShdw sx="100000" sy="100000" kx="0" ky="0" algn="b" rotWithShape="0" blurRad="50800" dist="38100" dir="2700000">
                    <a:srgbClr val="000000">
                      <a:alpha val="40000"/>
                    </a:srgbClr>
                  </a:outerShdw>
                </a:effectLst>
                <a:latin typeface="Arial"/>
                <a:ea typeface="Arial"/>
                <a:cs typeface="Arial"/>
                <a:sym typeface="Arial"/>
              </a:defRPr>
            </a:pPr>
            <a:r>
              <a:t>9. </a:t>
            </a:r>
            <a:r>
              <a:rPr u="sng"/>
              <a:t>LEVEL</a:t>
            </a:r>
            <a:r>
              <a:t>   -   Combination of  Right and Left side /Level/Domain/</a:t>
            </a:r>
            <a:endParaRPr>
              <a:solidFill>
                <a:srgbClr val="FFFFFF"/>
              </a:solidFill>
              <a:latin typeface="Book Antiqua"/>
              <a:ea typeface="Book Antiqua"/>
              <a:cs typeface="Book Antiqua"/>
              <a:sym typeface="Book Antiqua"/>
            </a:endParaRPr>
          </a:p>
          <a:p>
            <a:pPr>
              <a:defRPr>
                <a:solidFill>
                  <a:srgbClr val="FFFFFF"/>
                </a:solidFill>
                <a:latin typeface="Arial"/>
                <a:ea typeface="Arial"/>
                <a:cs typeface="Arial"/>
                <a:sym typeface="Arial"/>
              </a:defRPr>
            </a:pPr>
          </a:p>
          <a:p>
            <a:pPr>
              <a:defRPr b="1">
                <a:effectLst>
                  <a:outerShdw sx="100000" sy="100000" kx="0" ky="0" algn="b" rotWithShape="0" blurRad="50800" dist="38100" dir="2700000">
                    <a:srgbClr val="000000">
                      <a:alpha val="40000"/>
                    </a:srgbClr>
                  </a:outerShdw>
                </a:effectLst>
                <a:latin typeface="Arial"/>
                <a:ea typeface="Arial"/>
                <a:cs typeface="Arial"/>
                <a:sym typeface="Arial"/>
              </a:defRPr>
            </a:pPr>
            <a:r>
              <a:t>Whatever  we  find  in  Unbalance  we  can move  to  the Right side  - by  </a:t>
            </a:r>
            <a:endParaRPr>
              <a:solidFill>
                <a:srgbClr val="FFFFFF"/>
              </a:solidFill>
            </a:endParaRPr>
          </a:p>
          <a:p>
            <a:pPr>
              <a:defRPr b="1">
                <a:effectLst>
                  <a:outerShdw sx="100000" sy="100000" kx="0" ky="0" algn="b" rotWithShape="0" blurRad="50800" dist="38100" dir="2700000">
                    <a:srgbClr val="000000">
                      <a:alpha val="40000"/>
                    </a:srgbClr>
                  </a:outerShdw>
                </a:effectLst>
                <a:latin typeface="Arial"/>
                <a:ea typeface="Arial"/>
                <a:cs typeface="Arial"/>
                <a:sym typeface="Arial"/>
              </a:defRPr>
            </a:pPr>
            <a:r>
              <a:t>“going on” “Level” </a:t>
            </a:r>
            <a:endParaRPr>
              <a:solidFill>
                <a:srgbClr val="FFFFFF"/>
              </a:solidFill>
            </a:endParaRPr>
          </a:p>
          <a:p>
            <a:pPr>
              <a:defRPr b="1">
                <a:effectLst>
                  <a:outerShdw sx="100000" sy="100000" kx="0" ky="0" algn="b" rotWithShape="0" blurRad="50800" dist="38100" dir="2700000">
                    <a:srgbClr val="000000">
                      <a:alpha val="40000"/>
                    </a:srgbClr>
                  </a:outerShdw>
                </a:effectLst>
                <a:latin typeface="Arial"/>
                <a:ea typeface="Arial"/>
                <a:cs typeface="Arial"/>
                <a:sym typeface="Arial"/>
              </a:defRPr>
            </a:pPr>
            <a:r>
              <a:t>and   this is the   uniqueness  of ERI .. it gives    us a  possibility  to  check  a specific   organ,  symptom, reaction  from many  different  angles. </a:t>
            </a:r>
            <a:endParaRPr>
              <a:solidFill>
                <a:srgbClr val="FFFFFF"/>
              </a:solidFill>
            </a:endParaRPr>
          </a:p>
          <a:p>
            <a:pPr>
              <a:defRPr b="1">
                <a:effectLst>
                  <a:outerShdw sx="100000" sy="100000" kx="0" ky="0" algn="b" rotWithShape="0" blurRad="50800" dist="38100" dir="2700000">
                    <a:srgbClr val="000000">
                      <a:alpha val="40000"/>
                    </a:srgbClr>
                  </a:outerShdw>
                </a:effectLst>
                <a:latin typeface="Arial"/>
                <a:ea typeface="Arial"/>
                <a:cs typeface="Arial"/>
                <a:sym typeface="Arial"/>
              </a:defRPr>
            </a:pPr>
            <a:r>
              <a:t>In TOXIC department  -  we  ca  find   the most efficient   Allopathy or  Homeopathy for  a certain pathogen.</a:t>
            </a:r>
            <a:endParaRPr>
              <a:solidFill>
                <a:srgbClr val="FFFFFF"/>
              </a:solidFill>
            </a:endParaRPr>
          </a:p>
          <a:p>
            <a:pPr>
              <a:defRPr>
                <a:solidFill>
                  <a:srgbClr val="FFFFFF"/>
                </a:solidFill>
                <a:latin typeface="Arial"/>
                <a:ea typeface="Arial"/>
                <a:cs typeface="Arial"/>
                <a:sym typeface="Arial"/>
              </a:defRPr>
            </a:pPr>
          </a:p>
          <a:p>
            <a:pPr>
              <a:defRPr b="1">
                <a:solidFill>
                  <a:srgbClr val="FFFF00"/>
                </a:solidFill>
                <a:effectLst>
                  <a:outerShdw sx="100000" sy="100000" kx="0" ky="0" algn="b" rotWithShape="0" blurRad="50800" dist="38100" dir="2700000">
                    <a:srgbClr val="000000">
                      <a:alpha val="40000"/>
                    </a:srgbClr>
                  </a:outerShdw>
                </a:effectLst>
                <a:latin typeface="Arial"/>
                <a:ea typeface="Arial"/>
                <a:cs typeface="Arial"/>
                <a:sym typeface="Arial"/>
              </a:defRPr>
            </a:pPr>
            <a:r>
              <a:t> </a:t>
            </a:r>
          </a:p>
          <a:p>
            <a:pPr>
              <a:defRPr b="1">
                <a:solidFill>
                  <a:srgbClr val="FFFF00"/>
                </a:solidFill>
                <a:effectLst>
                  <a:outerShdw sx="100000" sy="100000" kx="0" ky="0" algn="b" rotWithShape="0" blurRad="50800" dist="38100" dir="2700000">
                    <a:srgbClr val="000000">
                      <a:alpha val="40000"/>
                    </a:srgbClr>
                  </a:outerShdw>
                </a:effectLst>
                <a:latin typeface="Arial"/>
                <a:ea typeface="Arial"/>
                <a:cs typeface="Arial"/>
                <a:sym typeface="Arial"/>
              </a:defRPr>
            </a:pPr>
            <a:r>
              <a:t>10.  </a:t>
            </a:r>
            <a:r>
              <a:rPr u="sng"/>
              <a:t>Allopathy :</a:t>
            </a:r>
          </a:p>
          <a:p>
            <a:pPr>
              <a:defRPr b="1">
                <a:effectLst>
                  <a:outerShdw sx="100000" sy="100000" kx="0" ky="0" algn="b" rotWithShape="0" blurRad="50800" dist="38100" dir="2700000">
                    <a:srgbClr val="000000">
                      <a:alpha val="40000"/>
                    </a:srgbClr>
                  </a:outerShdw>
                </a:effectLst>
                <a:latin typeface="Arial"/>
                <a:ea typeface="Arial"/>
                <a:cs typeface="Arial"/>
                <a:sym typeface="Arial"/>
              </a:defRPr>
            </a:pPr>
            <a:r>
              <a:t>The  lower   +100 in  orange  or  even in Yellow - better efficiency </a:t>
            </a:r>
            <a:endParaRPr>
              <a:solidFill>
                <a:srgbClr val="FFFFFF"/>
              </a:solidFill>
            </a:endParaRPr>
          </a:p>
          <a:p>
            <a:pPr>
              <a:defRPr b="1">
                <a:effectLst>
                  <a:outerShdw sx="100000" sy="100000" kx="0" ky="0" algn="b" rotWithShape="0" blurRad="50800" dist="38100" dir="2700000">
                    <a:srgbClr val="000000">
                      <a:alpha val="40000"/>
                    </a:srgbClr>
                  </a:outerShdw>
                </a:effectLst>
                <a:latin typeface="Arial"/>
                <a:ea typeface="Arial"/>
                <a:cs typeface="Arial"/>
                <a:sym typeface="Arial"/>
              </a:defRPr>
            </a:pPr>
            <a:r>
              <a:t>/if there is  not ORANGE or YELLOW, we take  GREEN /</a:t>
            </a:r>
            <a:endParaRPr>
              <a:solidFill>
                <a:srgbClr val="FFFFFF"/>
              </a:solidFill>
            </a:endParaRPr>
          </a:p>
          <a:p>
            <a:pPr>
              <a:defRPr b="1">
                <a:effectLst>
                  <a:outerShdw sx="100000" sy="100000" kx="0" ky="0" algn="b" rotWithShape="0" blurRad="50800" dist="38100" dir="2700000">
                    <a:srgbClr val="000000">
                      <a:alpha val="40000"/>
                    </a:srgbClr>
                  </a:outerShdw>
                </a:effectLst>
                <a:latin typeface="Arial"/>
                <a:ea typeface="Arial"/>
                <a:cs typeface="Arial"/>
                <a:sym typeface="Arial"/>
              </a:defRPr>
            </a:pPr>
            <a:r>
              <a:t> </a:t>
            </a:r>
            <a:endParaRPr>
              <a:solidFill>
                <a:srgbClr val="FFFFFF"/>
              </a:solidFill>
            </a:endParaRPr>
          </a:p>
          <a:p>
            <a:pPr>
              <a:defRPr b="1" u="sng">
                <a:effectLst>
                  <a:outerShdw sx="100000" sy="100000" kx="0" ky="0" algn="b" rotWithShape="0" blurRad="50800" dist="38100" dir="2700000">
                    <a:srgbClr val="000000">
                      <a:alpha val="40000"/>
                    </a:srgbClr>
                  </a:outerShdw>
                </a:effectLst>
                <a:latin typeface="Arial"/>
                <a:ea typeface="Arial"/>
                <a:cs typeface="Arial"/>
                <a:sym typeface="Arial"/>
              </a:defRPr>
            </a:pPr>
            <a:r>
              <a:t>How  to     find  the  Proper  Allopathy:</a:t>
            </a:r>
            <a:endParaRPr>
              <a:solidFill>
                <a:srgbClr val="FFFFFF"/>
              </a:solidFill>
            </a:endParaRPr>
          </a:p>
          <a:p>
            <a:pPr>
              <a:defRPr b="1">
                <a:effectLst>
                  <a:outerShdw sx="100000" sy="100000" kx="0" ky="0" algn="b" rotWithShape="0" blurRad="50800" dist="38100" dir="2700000">
                    <a:srgbClr val="000000">
                      <a:alpha val="40000"/>
                    </a:srgbClr>
                  </a:outerShdw>
                </a:effectLst>
                <a:latin typeface="Arial"/>
                <a:ea typeface="Arial"/>
                <a:cs typeface="Arial"/>
                <a:sym typeface="Arial"/>
              </a:defRPr>
            </a:pPr>
            <a:r>
              <a:t>The most  efficient is   always  the one   in the Lowest  Zone. Yellow 100, or  LOZ 100  etc..  We choose  the   Green Lower marker  or  Lower Orrange  market  from the UOZ  to   the LEVEL /L/ on the Right Side /RS/ and   we  try to  find an ALLOPATHY or another  treatment   from the Left Side /LS/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Shape 110"/>
          <p:cNvSpPr txBox="1"/>
          <p:nvPr>
            <p:ph type="title"/>
          </p:nvPr>
        </p:nvSpPr>
        <p:spPr>
          <a:xfrm>
            <a:off x="36285" y="1227544"/>
            <a:ext cx="8686801" cy="5029203"/>
          </a:xfrm>
          <a:prstGeom prst="rect">
            <a:avLst/>
          </a:prstGeom>
        </p:spPr>
        <p:txBody>
          <a:bodyPr/>
          <a:lstStyle/>
          <a:p>
            <a:pPr defTabSz="896111">
              <a:defRPr sz="4700">
                <a:effectLst>
                  <a:outerShdw sx="100000" sy="100000" kx="0" ky="0" algn="b" rotWithShape="0" blurRad="127000" dist="196000" dir="2700000">
                    <a:srgbClr val="000000">
                      <a:alpha val="30000"/>
                    </a:srgbClr>
                  </a:outerShdw>
                </a:effectLst>
              </a:defRPr>
            </a:pPr>
            <a:br/>
            <a:br/>
            <a:br/>
            <a:br/>
            <a:br/>
            <a:br/>
          </a:p>
        </p:txBody>
      </p:sp>
      <p:pic>
        <p:nvPicPr>
          <p:cNvPr id="171" name="image15.png" descr="image15.png"/>
          <p:cNvPicPr>
            <a:picLocks noChangeAspect="1"/>
          </p:cNvPicPr>
          <p:nvPr/>
        </p:nvPicPr>
        <p:blipFill>
          <a:blip r:embed="rId2">
            <a:extLst/>
          </a:blip>
          <a:stretch>
            <a:fillRect/>
          </a:stretch>
        </p:blipFill>
        <p:spPr>
          <a:xfrm>
            <a:off x="862792" y="1219200"/>
            <a:ext cx="3633009" cy="4533440"/>
          </a:xfrm>
          <a:prstGeom prst="rect">
            <a:avLst/>
          </a:prstGeom>
          <a:ln w="12700">
            <a:miter lim="400000"/>
          </a:ln>
        </p:spPr>
      </p:pic>
      <p:pic>
        <p:nvPicPr>
          <p:cNvPr id="172" name="image16.png" descr="image16.png"/>
          <p:cNvPicPr>
            <a:picLocks noChangeAspect="1"/>
          </p:cNvPicPr>
          <p:nvPr/>
        </p:nvPicPr>
        <p:blipFill>
          <a:blip r:embed="rId3">
            <a:extLst/>
          </a:blip>
          <a:stretch>
            <a:fillRect/>
          </a:stretch>
        </p:blipFill>
        <p:spPr>
          <a:xfrm>
            <a:off x="4599706" y="3485919"/>
            <a:ext cx="4010894" cy="2266720"/>
          </a:xfrm>
          <a:prstGeom prst="rect">
            <a:avLst/>
          </a:prstGeom>
          <a:ln w="12700">
            <a:miter lim="400000"/>
          </a:ln>
        </p:spPr>
      </p:pic>
      <p:sp>
        <p:nvSpPr>
          <p:cNvPr id="173" name="Shape 113"/>
          <p:cNvSpPr txBox="1"/>
          <p:nvPr/>
        </p:nvSpPr>
        <p:spPr>
          <a:xfrm>
            <a:off x="4578925" y="5812614"/>
            <a:ext cx="1905002" cy="3708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a:latin typeface="Book Antiqua"/>
                <a:ea typeface="Book Antiqua"/>
                <a:cs typeface="Book Antiqua"/>
                <a:sym typeface="Book Antiqua"/>
              </a:defRPr>
            </a:lvl1pPr>
          </a:lstStyle>
          <a:p>
            <a:pPr/>
            <a:r>
              <a:t>yellow 100</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Shape 115"/>
          <p:cNvSpPr txBox="1"/>
          <p:nvPr>
            <p:ph type="title"/>
          </p:nvPr>
        </p:nvSpPr>
        <p:spPr>
          <a:xfrm>
            <a:off x="36285" y="1227544"/>
            <a:ext cx="8686801" cy="5029203"/>
          </a:xfrm>
          <a:prstGeom prst="rect">
            <a:avLst/>
          </a:prstGeom>
        </p:spPr>
        <p:txBody>
          <a:bodyPr/>
          <a:lstStyle/>
          <a:p>
            <a:pPr defTabSz="896111">
              <a:defRPr sz="4700">
                <a:effectLst>
                  <a:outerShdw sx="100000" sy="100000" kx="0" ky="0" algn="b" rotWithShape="0" blurRad="127000" dist="196000" dir="2700000">
                    <a:srgbClr val="000000">
                      <a:alpha val="30000"/>
                    </a:srgbClr>
                  </a:outerShdw>
                </a:effectLst>
              </a:defRPr>
            </a:pPr>
            <a:br/>
            <a:br/>
            <a:br/>
            <a:br/>
            <a:br/>
            <a:br/>
          </a:p>
        </p:txBody>
      </p:sp>
      <p:sp>
        <p:nvSpPr>
          <p:cNvPr id="176" name="Shape 116"/>
          <p:cNvSpPr txBox="1"/>
          <p:nvPr/>
        </p:nvSpPr>
        <p:spPr>
          <a:xfrm>
            <a:off x="228600" y="380999"/>
            <a:ext cx="8915400" cy="5799792"/>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304800" indent="-304800">
              <a:buClr>
                <a:srgbClr val="FFFF00"/>
              </a:buClr>
              <a:buSzPct val="100000"/>
              <a:buAutoNum type="arabicPeriod" startAt="11"/>
              <a:defRPr b="1" sz="1600" u="sng">
                <a:solidFill>
                  <a:srgbClr val="FFFF00"/>
                </a:solidFill>
                <a:effectLst>
                  <a:outerShdw sx="100000" sy="100000" kx="0" ky="0" algn="b" rotWithShape="0" blurRad="50800" dist="38100" dir="2700000">
                    <a:srgbClr val="000000">
                      <a:alpha val="40000"/>
                    </a:srgbClr>
                  </a:outerShdw>
                </a:effectLst>
                <a:latin typeface="Arial"/>
                <a:ea typeface="Arial"/>
                <a:cs typeface="Arial"/>
                <a:sym typeface="Arial"/>
              </a:defRPr>
            </a:pPr>
            <a:r>
              <a:t>Homeopathy </a:t>
            </a:r>
            <a:endParaRPr>
              <a:solidFill>
                <a:srgbClr val="FFFFFF"/>
              </a:solidFill>
              <a:latin typeface="Book Antiqua"/>
              <a:ea typeface="Book Antiqua"/>
              <a:cs typeface="Book Antiqua"/>
              <a:sym typeface="Book Antiqua"/>
            </a:endParaRPr>
          </a:p>
          <a:p>
            <a:pPr>
              <a:defRPr sz="1600">
                <a:solidFill>
                  <a:srgbClr val="FFFFFF"/>
                </a:solidFill>
                <a:latin typeface="Arial"/>
                <a:ea typeface="Arial"/>
                <a:cs typeface="Arial"/>
                <a:sym typeface="Arial"/>
              </a:defRPr>
            </a:pPr>
          </a:p>
          <a:p>
            <a:pPr>
              <a:defRPr b="1" sz="1600">
                <a:solidFill>
                  <a:srgbClr val="FFFFFF"/>
                </a:solidFill>
                <a:effectLst>
                  <a:outerShdw sx="100000" sy="100000" kx="0" ky="0" algn="b" rotWithShape="0" blurRad="50800" dist="38100" dir="2700000">
                    <a:srgbClr val="000000">
                      <a:alpha val="40000"/>
                    </a:srgbClr>
                  </a:outerShdw>
                </a:effectLst>
                <a:latin typeface="Arial"/>
                <a:ea typeface="Arial"/>
                <a:cs typeface="Arial"/>
                <a:sym typeface="Arial"/>
              </a:defRPr>
            </a:pPr>
            <a:r>
              <a:t>We take  FIRST  WHITE  100 marker   just  below the Upper  Orange zone. This   is  the  most  efficient. </a:t>
            </a:r>
          </a:p>
          <a:p>
            <a:pPr>
              <a:defRPr b="1" sz="1600">
                <a:solidFill>
                  <a:srgbClr val="FFFFFF"/>
                </a:solidFill>
                <a:effectLst>
                  <a:outerShdw sx="100000" sy="100000" kx="0" ky="0" algn="b" rotWithShape="0" blurRad="50800" dist="38100" dir="2700000">
                    <a:srgbClr val="000000">
                      <a:alpha val="40000"/>
                    </a:srgbClr>
                  </a:outerShdw>
                </a:effectLst>
                <a:latin typeface="Arial"/>
                <a:ea typeface="Arial"/>
                <a:cs typeface="Arial"/>
                <a:sym typeface="Arial"/>
              </a:defRPr>
            </a:pPr>
            <a:r>
              <a:t>Info about:   Stabilisation  </a:t>
            </a:r>
          </a:p>
          <a:p>
            <a:pPr>
              <a:defRPr b="1" sz="1600">
                <a:solidFill>
                  <a:srgbClr val="FFFFFF"/>
                </a:solidFill>
                <a:effectLst>
                  <a:outerShdw sx="100000" sy="100000" kx="0" ky="0" algn="b" rotWithShape="0" blurRad="50800" dist="38100" dir="2700000">
                    <a:srgbClr val="000000">
                      <a:alpha val="40000"/>
                    </a:srgbClr>
                  </a:outerShdw>
                </a:effectLst>
                <a:latin typeface="Arial"/>
                <a:ea typeface="Arial"/>
                <a:cs typeface="Arial"/>
                <a:sym typeface="Arial"/>
              </a:defRPr>
            </a:pPr>
            <a:r>
              <a:t> </a:t>
            </a:r>
          </a:p>
          <a:p>
            <a:pPr>
              <a:defRPr b="1" sz="1600">
                <a:solidFill>
                  <a:srgbClr val="FFFFFF"/>
                </a:solidFill>
                <a:latin typeface="Arial"/>
                <a:ea typeface="Arial"/>
                <a:cs typeface="Arial"/>
                <a:sym typeface="Arial"/>
              </a:defRPr>
            </a:pPr>
            <a:r>
              <a:t>We   use   a  STABILISATION only   when the PATIENT is  BLOCKED.</a:t>
            </a:r>
          </a:p>
          <a:p>
            <a:pPr>
              <a:defRPr b="1" sz="1600">
                <a:solidFill>
                  <a:srgbClr val="FFFFFF"/>
                </a:solidFill>
                <a:latin typeface="Arial"/>
                <a:ea typeface="Arial"/>
                <a:cs typeface="Arial"/>
                <a:sym typeface="Arial"/>
              </a:defRPr>
            </a:pPr>
            <a:r>
              <a:t>This   is  shown  by markers  and  their  uncontrollable and chaotic  movements, leading to   stopping h  of the   Compensation therapy.</a:t>
            </a:r>
          </a:p>
          <a:p>
            <a:pPr>
              <a:defRPr b="1" sz="1600">
                <a:solidFill>
                  <a:srgbClr val="FFFFFF"/>
                </a:solidFill>
                <a:latin typeface="Arial"/>
                <a:ea typeface="Arial"/>
                <a:cs typeface="Arial"/>
                <a:sym typeface="Arial"/>
              </a:defRPr>
            </a:pPr>
            <a:r>
              <a:t> </a:t>
            </a:r>
          </a:p>
          <a:p>
            <a:pPr>
              <a:defRPr b="1" sz="1600">
                <a:solidFill>
                  <a:srgbClr val="FFFFFF"/>
                </a:solidFill>
                <a:latin typeface="Arial"/>
                <a:ea typeface="Arial"/>
                <a:cs typeface="Arial"/>
                <a:sym typeface="Arial"/>
              </a:defRPr>
            </a:pPr>
            <a:r>
              <a:t>In this case   we  use  it for 3  mins. Then  we with off the Program and we Restart  again  with a New  Diagnoses  and Compensation.</a:t>
            </a:r>
          </a:p>
          <a:p>
            <a:pPr>
              <a:defRPr sz="1600">
                <a:solidFill>
                  <a:srgbClr val="FFFFFF"/>
                </a:solidFill>
                <a:latin typeface="Arial"/>
                <a:ea typeface="Arial"/>
                <a:cs typeface="Arial"/>
                <a:sym typeface="Arial"/>
              </a:defRPr>
            </a:pPr>
            <a:r>
              <a:t> </a:t>
            </a:r>
            <a:endParaRPr>
              <a:latin typeface="Book Antiqua"/>
              <a:ea typeface="Book Antiqua"/>
              <a:cs typeface="Book Antiqua"/>
              <a:sym typeface="Book Antiqua"/>
            </a:endParaRPr>
          </a:p>
          <a:p>
            <a:pPr>
              <a:defRPr b="1" sz="1600">
                <a:solidFill>
                  <a:srgbClr val="FFFF00"/>
                </a:solidFill>
                <a:latin typeface="Arial"/>
                <a:ea typeface="Arial"/>
                <a:cs typeface="Arial"/>
                <a:sym typeface="Arial"/>
              </a:defRPr>
            </a:pPr>
            <a:r>
              <a:t>Always check the MANUAL </a:t>
            </a:r>
            <a:r>
              <a:rPr>
                <a:solidFill>
                  <a:srgbClr val="FFFFFF"/>
                </a:solidFill>
              </a:rPr>
              <a:t>.</a:t>
            </a:r>
            <a:endParaRPr>
              <a:solidFill>
                <a:srgbClr val="FFFFFF"/>
              </a:solidFill>
            </a:endParaRPr>
          </a:p>
          <a:p>
            <a:pPr>
              <a:defRPr sz="1600">
                <a:solidFill>
                  <a:srgbClr val="FFFFFF"/>
                </a:solidFill>
                <a:latin typeface="Arial"/>
                <a:ea typeface="Arial"/>
                <a:cs typeface="Arial"/>
                <a:sym typeface="Arial"/>
              </a:defRPr>
            </a:pPr>
            <a:r>
              <a:t>You can   find  it  in INFOS - The right upper   Window  on ERI Its highly  recommended  to study  it or   check  anything  you might  need to know.</a:t>
            </a:r>
            <a:endParaRPr>
              <a:latin typeface="Book Antiqua"/>
              <a:ea typeface="Book Antiqua"/>
              <a:cs typeface="Book Antiqua"/>
              <a:sym typeface="Book Antiqua"/>
            </a:endParaRPr>
          </a:p>
          <a:p>
            <a:pPr>
              <a:defRPr sz="1600">
                <a:solidFill>
                  <a:srgbClr val="FFFFFF"/>
                </a:solidFill>
                <a:latin typeface="Arial"/>
                <a:ea typeface="Arial"/>
                <a:cs typeface="Arial"/>
                <a:sym typeface="Arial"/>
              </a:defRPr>
            </a:pPr>
            <a:r>
              <a:t> </a:t>
            </a:r>
            <a:endParaRPr>
              <a:solidFill>
                <a:srgbClr val="FFFF00"/>
              </a:solidFill>
            </a:endParaRPr>
          </a:p>
          <a:p>
            <a:pPr>
              <a:defRPr b="1" sz="1600">
                <a:solidFill>
                  <a:srgbClr val="FFFF00"/>
                </a:solidFill>
                <a:latin typeface="Arial"/>
                <a:ea typeface="Arial"/>
                <a:cs typeface="Arial"/>
                <a:sym typeface="Arial"/>
              </a:defRPr>
            </a:pPr>
            <a:r>
              <a:t>There  is  always a  RULE: 50-50!</a:t>
            </a:r>
          </a:p>
          <a:p>
            <a:pPr>
              <a:defRPr b="1" sz="1600">
                <a:solidFill>
                  <a:srgbClr val="FFFFFF"/>
                </a:solidFill>
                <a:latin typeface="Arial"/>
                <a:ea typeface="Arial"/>
                <a:cs typeface="Arial"/>
                <a:sym typeface="Arial"/>
              </a:defRPr>
            </a:pPr>
            <a:r>
              <a:t>We can  rely  on: 50%   up to 100% of  judgement  ONLY by  ERI analyses </a:t>
            </a:r>
          </a:p>
          <a:p>
            <a:pPr>
              <a:defRPr sz="1600">
                <a:solidFill>
                  <a:srgbClr val="FFFFFF"/>
                </a:solidFill>
                <a:latin typeface="Arial"/>
                <a:ea typeface="Arial"/>
                <a:cs typeface="Arial"/>
                <a:sym typeface="Arial"/>
              </a:defRPr>
            </a:pPr>
          </a:p>
          <a:p>
            <a:pPr>
              <a:defRPr b="1" sz="1600">
                <a:solidFill>
                  <a:srgbClr val="FFFFFF"/>
                </a:solidFill>
                <a:latin typeface="Arial"/>
                <a:ea typeface="Arial"/>
                <a:cs typeface="Arial"/>
                <a:sym typeface="Arial"/>
              </a:defRPr>
            </a:pPr>
            <a:r>
              <a:t>BUT</a:t>
            </a:r>
          </a:p>
          <a:p>
            <a:pPr>
              <a:defRPr b="1" sz="1600">
                <a:solidFill>
                  <a:srgbClr val="FFFFFF"/>
                </a:solidFill>
                <a:latin typeface="Arial"/>
                <a:ea typeface="Arial"/>
                <a:cs typeface="Arial"/>
                <a:sym typeface="Arial"/>
              </a:defRPr>
            </a:pPr>
            <a:r>
              <a:t>We have to take  into   consideration  also a Patient's Feelings, problems and difficulties  and make  them to be analysed  by  ERI. This is another  50% up to 100%. </a:t>
            </a:r>
          </a:p>
          <a:p>
            <a:pPr>
              <a:defRPr b="1" sz="1600">
                <a:solidFill>
                  <a:srgbClr val="FFFFFF"/>
                </a:solidFill>
                <a:effectLst>
                  <a:outerShdw sx="100000" sy="100000" kx="0" ky="0" algn="b" rotWithShape="0" blurRad="50800" dist="38100" dir="2700000">
                    <a:srgbClr val="000000">
                      <a:alpha val="40000"/>
                    </a:srgbClr>
                  </a:outerShdw>
                </a:effectLst>
                <a:latin typeface="Arial"/>
                <a:ea typeface="Arial"/>
                <a:cs typeface="Arial"/>
                <a:sym typeface="Arial"/>
              </a:defRPr>
            </a:pPr>
            <a:r>
              <a:t>  </a:t>
            </a:r>
          </a:p>
          <a:p>
            <a:pPr>
              <a:defRPr b="1" sz="1600">
                <a:solidFill>
                  <a:srgbClr val="FFFF00"/>
                </a:solidFill>
                <a:effectLst>
                  <a:outerShdw sx="100000" sy="100000" kx="0" ky="0" algn="b" rotWithShape="0" blurRad="50800" dist="38100" dir="2700000">
                    <a:srgbClr val="000000">
                      <a:alpha val="40000"/>
                    </a:srgbClr>
                  </a:outerShdw>
                </a:effectLst>
                <a:latin typeface="Arial"/>
                <a:ea typeface="Arial"/>
                <a:cs typeface="Arial"/>
                <a:sym typeface="Arial"/>
              </a:defRPr>
            </a:pPr>
            <a:r>
              <a:t>The  END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Shape 52"/>
          <p:cNvSpPr txBox="1"/>
          <p:nvPr>
            <p:ph type="title"/>
          </p:nvPr>
        </p:nvSpPr>
        <p:spPr>
          <a:xfrm>
            <a:off x="152400" y="1219200"/>
            <a:ext cx="8686800" cy="5029200"/>
          </a:xfrm>
          <a:prstGeom prst="rect">
            <a:avLst/>
          </a:prstGeom>
        </p:spPr>
        <p:txBody>
          <a:bodyPr/>
          <a:lstStyle/>
          <a:p>
            <a:pPr>
              <a:defRPr sz="1600">
                <a:solidFill>
                  <a:srgbClr val="FFFF00"/>
                </a:solidFill>
                <a:effectLst>
                  <a:outerShdw sx="100000" sy="100000" kx="0" ky="0" algn="b" rotWithShape="0" blurRad="50800" dist="38100" dir="2700000">
                    <a:srgbClr val="000000">
                      <a:alpha val="40000"/>
                    </a:srgbClr>
                  </a:outerShdw>
                </a:effectLst>
                <a:latin typeface="Arial"/>
                <a:ea typeface="Arial"/>
                <a:cs typeface="Arial"/>
                <a:sym typeface="Arial"/>
              </a:defRPr>
            </a:pPr>
            <a:r>
              <a:t>4. </a:t>
            </a:r>
            <a:r>
              <a:rPr u="sng"/>
              <a:t>The  Information  -  when  we are  using  the  Markers   </a:t>
            </a:r>
            <a:r>
              <a:t>for  the  following Analysing  or  for  the  Compensation is:</a:t>
            </a:r>
            <a:br/>
            <a:r>
              <a:rPr>
                <a:solidFill>
                  <a:srgbClr val="000000"/>
                </a:solidFill>
              </a:rPr>
              <a:t>  -100  and + 100</a:t>
            </a:r>
            <a:br>
              <a:rPr>
                <a:solidFill>
                  <a:srgbClr val="000000"/>
                </a:solidFill>
              </a:rPr>
            </a:br>
            <a:r>
              <a:rPr>
                <a:solidFill>
                  <a:srgbClr val="000000"/>
                </a:solidFill>
              </a:rPr>
              <a:t>				</a:t>
            </a:r>
            <a:br>
              <a:rPr>
                <a:solidFill>
                  <a:srgbClr val="000000"/>
                </a:solidFill>
              </a:rPr>
            </a:br>
            <a:r>
              <a:rPr>
                <a:solidFill>
                  <a:srgbClr val="000000"/>
                </a:solidFill>
              </a:rPr>
              <a:t>Psxchosomatic: -100</a:t>
            </a:r>
            <a:br>
              <a:rPr>
                <a:solidFill>
                  <a:srgbClr val="000000"/>
                </a:solidFill>
              </a:rPr>
            </a:br>
            <a:r>
              <a:rPr>
                <a:solidFill>
                  <a:srgbClr val="000000"/>
                </a:solidFill>
              </a:rPr>
              <a:t>Somato-psychic: +100</a:t>
            </a:r>
            <a:br>
              <a:rPr>
                <a:solidFill>
                  <a:srgbClr val="000000"/>
                </a:solidFill>
              </a:rPr>
            </a:br>
            <a:r>
              <a:rPr>
                <a:solidFill>
                  <a:srgbClr val="000000"/>
                </a:solidFill>
              </a:rPr>
              <a:t>————————————-</a:t>
            </a:r>
            <a:br>
              <a:rPr>
                <a:solidFill>
                  <a:srgbClr val="000000"/>
                </a:solidFill>
              </a:rPr>
            </a:br>
            <a:r>
              <a:rPr>
                <a:solidFill>
                  <a:srgbClr val="000000"/>
                </a:solidFill>
              </a:rPr>
              <a:t>LEFT  SIDE: 1st  Line:   Psychosomatic and Somatic Issues:</a:t>
            </a:r>
            <a:br>
              <a:rPr>
                <a:solidFill>
                  <a:srgbClr val="000000"/>
                </a:solidFill>
              </a:rPr>
            </a:br>
            <a:br>
              <a:rPr>
                <a:solidFill>
                  <a:srgbClr val="000000"/>
                </a:solidFill>
              </a:rPr>
            </a:br>
            <a:r>
              <a:rPr>
                <a:solidFill>
                  <a:srgbClr val="FF0000"/>
                </a:solidFill>
              </a:rPr>
              <a:t>When  higher Absolute  Value of  Somatic Index:  +:  + 100:   we go  to Somatic  parts of analyses:     LEVEL /   Left side:  </a:t>
            </a:r>
            <a:br>
              <a:rPr>
                <a:solidFill>
                  <a:srgbClr val="FF0000"/>
                </a:solidFill>
              </a:rPr>
            </a:br>
            <a:r>
              <a:rPr>
                <a:solidFill>
                  <a:srgbClr val="000000"/>
                </a:solidFill>
              </a:rPr>
              <a:t>ECM</a:t>
            </a:r>
            <a:br>
              <a:rPr>
                <a:solidFill>
                  <a:srgbClr val="000000"/>
                </a:solidFill>
              </a:rPr>
            </a:br>
            <a:r>
              <a:rPr>
                <a:solidFill>
                  <a:srgbClr val="000000"/>
                </a:solidFill>
              </a:rPr>
              <a:t>TOXINS and Patogens</a:t>
            </a:r>
            <a:br>
              <a:rPr>
                <a:solidFill>
                  <a:srgbClr val="000000"/>
                </a:solidFill>
              </a:rPr>
            </a:br>
            <a:r>
              <a:rPr>
                <a:solidFill>
                  <a:srgbClr val="000000"/>
                </a:solidFill>
              </a:rPr>
              <a:t>etc  .. all relevant  functions and information</a:t>
            </a:r>
            <a:br>
              <a:rPr>
                <a:solidFill>
                  <a:srgbClr val="000000"/>
                </a:solidFill>
              </a:rPr>
            </a:br>
            <a:r>
              <a:rPr>
                <a:solidFill>
                  <a:srgbClr val="000000"/>
                </a:solidFill>
              </a:rPr>
              <a:t> </a:t>
            </a:r>
            <a:br>
              <a:rPr>
                <a:solidFill>
                  <a:srgbClr val="000000"/>
                </a:solidFill>
              </a:rPr>
            </a:br>
            <a:r>
              <a:rPr>
                <a:solidFill>
                  <a:srgbClr val="FF0000"/>
                </a:solidFill>
              </a:rPr>
              <a:t>When  higher Absolute  Value of  Psychosomatic Index:  - :   -100:</a:t>
            </a:r>
            <a:br>
              <a:rPr>
                <a:solidFill>
                  <a:srgbClr val="FF0000"/>
                </a:solidFill>
              </a:rPr>
            </a:br>
            <a:r>
              <a:rPr>
                <a:solidFill>
                  <a:srgbClr val="FF0000"/>
                </a:solidFill>
              </a:rPr>
              <a:t>We  check on Left  side: </a:t>
            </a:r>
            <a:br>
              <a:rPr>
                <a:solidFill>
                  <a:srgbClr val="FF0000"/>
                </a:solidFill>
              </a:rPr>
            </a:br>
            <a:r>
              <a:rPr>
                <a:solidFill>
                  <a:srgbClr val="000000"/>
                </a:solidFill>
              </a:rPr>
              <a:t>Psychological  Defence  Mechanism</a:t>
            </a:r>
            <a:br>
              <a:rPr>
                <a:solidFill>
                  <a:srgbClr val="000000"/>
                </a:solidFill>
              </a:rPr>
            </a:br>
            <a:r>
              <a:rPr>
                <a:solidFill>
                  <a:srgbClr val="000000"/>
                </a:solidFill>
              </a:rPr>
              <a:t>Psychological Loads  or  Necroses, Stress  etc </a:t>
            </a:r>
            <a:br>
              <a:rPr>
                <a:solidFill>
                  <a:srgbClr val="000000"/>
                </a:solidFill>
              </a:rPr>
            </a:br>
            <a:br>
              <a:rPr>
                <a:solidFill>
                  <a:srgbClr val="000000"/>
                </a:solidFill>
              </a:rPr>
            </a:br>
            <a:br>
              <a:rPr>
                <a:solidFill>
                  <a:srgbClr val="000000"/>
                </a:solidFill>
              </a:rPr>
            </a:br>
          </a:p>
        </p:txBody>
      </p:sp>
      <p:sp>
        <p:nvSpPr>
          <p:cNvPr id="113" name="Shape 53"/>
          <p:cNvSpPr txBox="1"/>
          <p:nvPr>
            <p:ph type="body" sz="quarter" idx="1"/>
          </p:nvPr>
        </p:nvSpPr>
        <p:spPr>
          <a:xfrm>
            <a:off x="11887200" y="3886200"/>
            <a:ext cx="6400800" cy="1752600"/>
          </a:xfrm>
          <a:prstGeom prst="rect">
            <a:avLst/>
          </a:prstGeom>
        </p:spPr>
        <p:txBody>
          <a:bodyPr/>
          <a:lstStyle/>
          <a:p>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Shape 55"/>
          <p:cNvSpPr txBox="1"/>
          <p:nvPr>
            <p:ph type="title"/>
          </p:nvPr>
        </p:nvSpPr>
        <p:spPr>
          <a:xfrm>
            <a:off x="152400" y="533400"/>
            <a:ext cx="8686800" cy="6858001"/>
          </a:xfrm>
          <a:prstGeom prst="rect">
            <a:avLst/>
          </a:prstGeom>
        </p:spPr>
        <p:txBody>
          <a:bodyPr/>
          <a:lstStyle/>
          <a:p>
            <a:pPr>
              <a:defRPr sz="1800">
                <a:solidFill>
                  <a:srgbClr val="FF0000"/>
                </a:solidFill>
                <a:effectLst>
                  <a:outerShdw sx="100000" sy="100000" kx="0" ky="0" algn="b" rotWithShape="0" blurRad="50800" dist="38100" dir="2700000">
                    <a:srgbClr val="000000">
                      <a:alpha val="40000"/>
                    </a:srgbClr>
                  </a:outerShdw>
                </a:effectLst>
                <a:latin typeface="Arial"/>
                <a:ea typeface="Arial"/>
                <a:cs typeface="Arial"/>
                <a:sym typeface="Arial"/>
              </a:defRPr>
            </a:pPr>
            <a:r>
              <a:t>When  higher Absolute  Value of  Psychosomatic Index:  + :   +100:</a:t>
            </a:r>
            <a:br/>
            <a:r>
              <a:t>We  check on Left  side: </a:t>
            </a:r>
            <a:br/>
            <a:r>
              <a:rPr>
                <a:solidFill>
                  <a:srgbClr val="000000"/>
                </a:solidFill>
              </a:rPr>
              <a:t>Psychological Characteristics  </a:t>
            </a:r>
            <a:br>
              <a:rPr>
                <a:solidFill>
                  <a:srgbClr val="000000"/>
                </a:solidFill>
              </a:rPr>
            </a:br>
            <a:r>
              <a:rPr>
                <a:solidFill>
                  <a:srgbClr val="000000"/>
                </a:solidFill>
              </a:rPr>
              <a:t>/anything   connected to  Characteristic  issue  of  Organism/ </a:t>
            </a:r>
            <a:br>
              <a:rPr>
                <a:solidFill>
                  <a:srgbClr val="000000"/>
                </a:solidFill>
              </a:rPr>
            </a:br>
            <a:r>
              <a:rPr>
                <a:solidFill>
                  <a:srgbClr val="00B0F0"/>
                </a:solidFill>
              </a:rPr>
              <a:t> </a:t>
            </a:r>
            <a:br>
              <a:rPr>
                <a:solidFill>
                  <a:srgbClr val="00B0F0"/>
                </a:solidFill>
              </a:rPr>
            </a:br>
            <a:r>
              <a:rPr>
                <a:solidFill>
                  <a:srgbClr val="00B0F0"/>
                </a:solidFill>
              </a:rPr>
              <a:t>Another  specific  Functions  with   Marker    Index:  -   </a:t>
            </a:r>
            <a:br>
              <a:rPr>
                <a:solidFill>
                  <a:srgbClr val="00B0F0"/>
                </a:solidFill>
              </a:rPr>
            </a:br>
            <a:r>
              <a:rPr u="sng">
                <a:solidFill>
                  <a:srgbClr val="000000"/>
                </a:solidFill>
              </a:rPr>
              <a:t>Functions of brain:</a:t>
            </a:r>
            <a:r>
              <a:rPr>
                <a:solidFill>
                  <a:srgbClr val="000000"/>
                </a:solidFill>
              </a:rPr>
              <a:t>  Induction Program  -100</a:t>
            </a:r>
            <a:br>
              <a:rPr>
                <a:solidFill>
                  <a:srgbClr val="000000"/>
                </a:solidFill>
              </a:rPr>
            </a:br>
            <a:r>
              <a:rPr>
                <a:solidFill>
                  <a:srgbClr val="000000"/>
                </a:solidFill>
              </a:rPr>
              <a:t>                                  Optimal Activity of the Brain: -100</a:t>
            </a:r>
            <a:br>
              <a:rPr>
                <a:solidFill>
                  <a:srgbClr val="000000"/>
                </a:solidFill>
              </a:rPr>
            </a:br>
            <a:r>
              <a:rPr u="sng">
                <a:solidFill>
                  <a:srgbClr val="000000"/>
                </a:solidFill>
              </a:rPr>
              <a:t>Combinatorial indexes:  </a:t>
            </a:r>
            <a:br>
              <a:rPr u="sng">
                <a:solidFill>
                  <a:srgbClr val="000000"/>
                </a:solidFill>
              </a:rPr>
            </a:br>
            <a:r>
              <a:rPr>
                <a:solidFill>
                  <a:srgbClr val="000000"/>
                </a:solidFill>
              </a:rPr>
              <a:t> Low  energy  in  C joints or Complexes: -100 </a:t>
            </a:r>
            <a:br>
              <a:rPr>
                <a:solidFill>
                  <a:srgbClr val="000000"/>
                </a:solidFill>
              </a:rPr>
            </a:br>
            <a:r>
              <a:rPr>
                <a:solidFill>
                  <a:srgbClr val="000000"/>
                </a:solidFill>
              </a:rPr>
              <a:t>Higher  energy  +100    =    all  those in  Orrange zones are  subject of  compensation   /how… and when../</a:t>
            </a:r>
            <a:br>
              <a:rPr>
                <a:solidFill>
                  <a:srgbClr val="000000"/>
                </a:solidFill>
              </a:rPr>
            </a:br>
            <a:r>
              <a:rPr u="sng">
                <a:solidFill>
                  <a:srgbClr val="000000"/>
                </a:solidFill>
              </a:rPr>
              <a:t>Jurgs:  -100   </a:t>
            </a:r>
            <a:r>
              <a:rPr>
                <a:solidFill>
                  <a:srgbClr val="000000"/>
                </a:solidFill>
              </a:rPr>
              <a:t>  </a:t>
            </a:r>
            <a:br>
              <a:rPr>
                <a:solidFill>
                  <a:srgbClr val="000000"/>
                </a:solidFill>
              </a:rPr>
            </a:br>
            <a:br>
              <a:rPr>
                <a:solidFill>
                  <a:srgbClr val="000000"/>
                </a:solidFill>
              </a:rPr>
            </a:br>
            <a:r>
              <a:rPr>
                <a:solidFill>
                  <a:srgbClr val="0D0D0D"/>
                </a:solidFill>
              </a:rPr>
              <a:t>BUT:</a:t>
            </a:r>
            <a:br>
              <a:rPr>
                <a:solidFill>
                  <a:srgbClr val="0D0D0D"/>
                </a:solidFill>
              </a:rPr>
            </a:br>
            <a:r>
              <a:rPr>
                <a:solidFill>
                  <a:srgbClr val="0D0D0D"/>
                </a:solidFill>
              </a:rPr>
              <a:t>Degenerative  Jurgs: +100</a:t>
            </a:r>
            <a:br>
              <a:rPr>
                <a:solidFill>
                  <a:srgbClr val="0D0D0D"/>
                </a:solidFill>
              </a:rPr>
            </a:br>
            <a:r>
              <a:rPr>
                <a:solidFill>
                  <a:srgbClr val="0D0D0D"/>
                </a:solidFill>
              </a:rPr>
              <a:t>AND:</a:t>
            </a:r>
            <a:br>
              <a:rPr>
                <a:solidFill>
                  <a:srgbClr val="0D0D0D"/>
                </a:solidFill>
              </a:rPr>
            </a:br>
            <a:r>
              <a:rPr>
                <a:solidFill>
                  <a:srgbClr val="0D0D0D"/>
                </a:solidFill>
              </a:rPr>
              <a:t>Acupuncture:   +100  or -100</a:t>
            </a:r>
            <a:br>
              <a:rPr>
                <a:solidFill>
                  <a:srgbClr val="0D0D0D"/>
                </a:solidFill>
              </a:rPr>
            </a:br>
            <a:r>
              <a:rPr>
                <a:solidFill>
                  <a:srgbClr val="0D0D0D"/>
                </a:solidFill>
              </a:rPr>
              <a:t>OR</a:t>
            </a:r>
            <a:br>
              <a:rPr>
                <a:solidFill>
                  <a:srgbClr val="0D0D0D"/>
                </a:solidFill>
              </a:rPr>
            </a:br>
            <a:r>
              <a:rPr>
                <a:solidFill>
                  <a:srgbClr val="0D0D0D"/>
                </a:solidFill>
              </a:rPr>
              <a:t>Combinatorial  Centers   +100  or -100  /from the bottom/</a:t>
            </a:r>
            <a:br>
              <a:rPr>
                <a:solidFill>
                  <a:srgbClr val="0D0D0D"/>
                </a:solidFill>
              </a:rPr>
            </a:br>
            <a:br>
              <a:rPr>
                <a:solidFill>
                  <a:srgbClr val="0D0D0D"/>
                </a:solidFill>
              </a:rPr>
            </a:br>
            <a:br>
              <a:rPr>
                <a:solidFill>
                  <a:srgbClr val="0D0D0D"/>
                </a:solidFill>
              </a:rPr>
            </a:br>
            <a:br>
              <a:rPr>
                <a:solidFill>
                  <a:srgbClr val="0D0D0D"/>
                </a:solidFill>
              </a:rPr>
            </a:br>
            <a:br>
              <a:rPr>
                <a:solidFill>
                  <a:srgbClr val="0D0D0D"/>
                </a:solidFill>
              </a:rPr>
            </a:br>
          </a:p>
        </p:txBody>
      </p:sp>
      <p:sp>
        <p:nvSpPr>
          <p:cNvPr id="116" name="Shape 56"/>
          <p:cNvSpPr txBox="1"/>
          <p:nvPr>
            <p:ph type="body" sz="quarter" idx="1"/>
          </p:nvPr>
        </p:nvSpPr>
        <p:spPr>
          <a:xfrm>
            <a:off x="11887200" y="3886200"/>
            <a:ext cx="6400800" cy="1752600"/>
          </a:xfrm>
          <a:prstGeom prst="rect">
            <a:avLst/>
          </a:prstGeom>
        </p:spPr>
        <p:txBody>
          <a:bodyPr/>
          <a:lstStyle/>
          <a:p>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Shape 58"/>
          <p:cNvSpPr txBox="1"/>
          <p:nvPr>
            <p:ph type="title"/>
          </p:nvPr>
        </p:nvSpPr>
        <p:spPr>
          <a:xfrm>
            <a:off x="152400" y="1524000"/>
            <a:ext cx="8686800" cy="5029200"/>
          </a:xfrm>
          <a:prstGeom prst="rect">
            <a:avLst/>
          </a:prstGeom>
        </p:spPr>
        <p:txBody>
          <a:bodyPr/>
          <a:lstStyle/>
          <a:p>
            <a:pPr defTabSz="804672">
              <a:defRPr sz="1500">
                <a:solidFill>
                  <a:srgbClr val="FFFF00"/>
                </a:solidFill>
                <a:effectLst>
                  <a:outerShdw sx="100000" sy="100000" kx="0" ky="0" algn="b" rotWithShape="0" blurRad="50800" dist="33528" dir="2700000">
                    <a:srgbClr val="000000">
                      <a:alpha val="40000"/>
                    </a:srgbClr>
                  </a:outerShdw>
                </a:effectLst>
                <a:latin typeface="Arial"/>
                <a:ea typeface="Arial"/>
                <a:cs typeface="Arial"/>
                <a:sym typeface="Arial"/>
              </a:defRPr>
            </a:pPr>
            <a:r>
              <a:t>5.  </a:t>
            </a:r>
            <a:r>
              <a:rPr u="sng"/>
              <a:t>Colours in ERI and   their  Priorities</a:t>
            </a:r>
            <a:br>
              <a:rPr u="sng"/>
            </a:br>
            <a:r>
              <a:rPr>
                <a:solidFill>
                  <a:srgbClr val="E48F12"/>
                </a:solidFill>
              </a:rPr>
              <a:t> </a:t>
            </a:r>
            <a:br>
              <a:rPr>
                <a:solidFill>
                  <a:srgbClr val="E48F12"/>
                </a:solidFill>
              </a:rPr>
            </a:br>
            <a:r>
              <a:rPr>
                <a:solidFill>
                  <a:srgbClr val="E48F12"/>
                </a:solidFill>
              </a:rPr>
              <a:t>We mostly  care about  ORANGE  ZONES: </a:t>
            </a:r>
            <a:br>
              <a:rPr>
                <a:solidFill>
                  <a:srgbClr val="E48F12"/>
                </a:solidFill>
              </a:rPr>
            </a:br>
            <a:r>
              <a:rPr>
                <a:solidFill>
                  <a:srgbClr val="0D0D0D"/>
                </a:solidFill>
              </a:rPr>
              <a:t> </a:t>
            </a:r>
            <a:br>
              <a:rPr>
                <a:solidFill>
                  <a:srgbClr val="0D0D0D"/>
                </a:solidFill>
              </a:rPr>
            </a:br>
            <a:r>
              <a:rPr>
                <a:solidFill>
                  <a:srgbClr val="0D0D0D"/>
                </a:solidFill>
              </a:rPr>
              <a:t>UPPER  ORRANGE zone   is  a PRIORITY.</a:t>
            </a:r>
            <a:br>
              <a:rPr>
                <a:solidFill>
                  <a:srgbClr val="0D0D0D"/>
                </a:solidFill>
              </a:rPr>
            </a:br>
            <a:br>
              <a:rPr>
                <a:solidFill>
                  <a:srgbClr val="0D0D0D"/>
                </a:solidFill>
              </a:rPr>
            </a:br>
            <a:r>
              <a:rPr>
                <a:solidFill>
                  <a:srgbClr val="0D0D0D"/>
                </a:solidFill>
              </a:rPr>
              <a:t> If there is  not  Upper  Orrange  Zone - then  last ONE in LOWER  Orrange  Zone</a:t>
            </a:r>
            <a:br>
              <a:rPr>
                <a:solidFill>
                  <a:srgbClr val="0D0D0D"/>
                </a:solidFill>
              </a:rPr>
            </a:br>
            <a:br>
              <a:rPr>
                <a:solidFill>
                  <a:srgbClr val="0D0D0D"/>
                </a:solidFill>
              </a:rPr>
            </a:br>
            <a:r>
              <a:rPr>
                <a:solidFill>
                  <a:srgbClr val="0D0D0D"/>
                </a:solidFill>
              </a:rPr>
              <a:t>If there is not  Orrange  Zone   at all, but only  GREEN and  YELLOW, the  we  check the  GREEN. </a:t>
            </a:r>
            <a:br>
              <a:rPr>
                <a:solidFill>
                  <a:srgbClr val="0D0D0D"/>
                </a:solidFill>
              </a:rPr>
            </a:br>
            <a:br>
              <a:rPr>
                <a:solidFill>
                  <a:srgbClr val="0D0D0D"/>
                </a:solidFill>
              </a:rPr>
            </a:br>
            <a:r>
              <a:rPr>
                <a:solidFill>
                  <a:srgbClr val="0D0D0D"/>
                </a:solidFill>
              </a:rPr>
              <a:t>If there is  only   YELLOW,  then we check YELLOW.</a:t>
            </a:r>
            <a:br>
              <a:rPr>
                <a:solidFill>
                  <a:srgbClr val="0D0D0D"/>
                </a:solidFill>
              </a:rPr>
            </a:br>
            <a:r>
              <a:rPr>
                <a:solidFill>
                  <a:srgbClr val="0D0D0D"/>
                </a:solidFill>
              </a:rPr>
              <a:t>BUT:   We  Compensate  only   ORANGE  Zone  /or  White/. Never GREEN, YELLOW or RED.</a:t>
            </a:r>
            <a:br>
              <a:rPr>
                <a:solidFill>
                  <a:srgbClr val="0D0D0D"/>
                </a:solidFill>
              </a:rPr>
            </a:br>
            <a:br>
              <a:rPr>
                <a:solidFill>
                  <a:srgbClr val="0D0D0D"/>
                </a:solidFill>
              </a:rPr>
            </a:br>
            <a:br>
              <a:rPr>
                <a:solidFill>
                  <a:srgbClr val="0D0D0D"/>
                </a:solidFill>
              </a:rPr>
            </a:br>
            <a:br>
              <a:rPr>
                <a:solidFill>
                  <a:srgbClr val="0D0D0D"/>
                </a:solidFill>
              </a:rPr>
            </a:br>
            <a:br>
              <a:rPr>
                <a:solidFill>
                  <a:srgbClr val="0D0D0D"/>
                </a:solidFill>
              </a:rPr>
            </a:br>
            <a:br>
              <a:rPr>
                <a:solidFill>
                  <a:srgbClr val="0D0D0D"/>
                </a:solidFill>
              </a:rPr>
            </a:br>
          </a:p>
        </p:txBody>
      </p:sp>
      <p:sp>
        <p:nvSpPr>
          <p:cNvPr id="119" name="Shape 59"/>
          <p:cNvSpPr txBox="1"/>
          <p:nvPr>
            <p:ph type="body" sz="quarter" idx="1"/>
          </p:nvPr>
        </p:nvSpPr>
        <p:spPr>
          <a:xfrm>
            <a:off x="11887200" y="3886200"/>
            <a:ext cx="6400800" cy="1752600"/>
          </a:xfrm>
          <a:prstGeom prst="rect">
            <a:avLst/>
          </a:prstGeom>
        </p:spPr>
        <p:txBody>
          <a:bodyPr/>
          <a:lstStyle/>
          <a:p>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Shape 61"/>
          <p:cNvSpPr txBox="1"/>
          <p:nvPr>
            <p:ph type="title"/>
          </p:nvPr>
        </p:nvSpPr>
        <p:spPr>
          <a:xfrm>
            <a:off x="152400" y="1524000"/>
            <a:ext cx="8686800" cy="5029200"/>
          </a:xfrm>
          <a:prstGeom prst="rect">
            <a:avLst/>
          </a:prstGeom>
        </p:spPr>
        <p:txBody>
          <a:bodyPr/>
          <a:lstStyle/>
          <a:p>
            <a:pPr defTabSz="896111">
              <a:defRPr sz="4700">
                <a:effectLst>
                  <a:outerShdw sx="100000" sy="100000" kx="0" ky="0" algn="b" rotWithShape="0" blurRad="127000" dist="196000" dir="2700000">
                    <a:srgbClr val="000000">
                      <a:alpha val="30000"/>
                    </a:srgbClr>
                  </a:outerShdw>
                </a:effectLst>
              </a:defRPr>
            </a:pPr>
            <a:br/>
            <a:br/>
            <a:br/>
            <a:br/>
            <a:br/>
            <a:br/>
          </a:p>
        </p:txBody>
      </p:sp>
      <p:sp>
        <p:nvSpPr>
          <p:cNvPr id="122" name="Shape 62"/>
          <p:cNvSpPr txBox="1"/>
          <p:nvPr>
            <p:ph type="body" sz="quarter" idx="1"/>
          </p:nvPr>
        </p:nvSpPr>
        <p:spPr>
          <a:xfrm>
            <a:off x="11887200" y="3886200"/>
            <a:ext cx="6400800" cy="1752600"/>
          </a:xfrm>
          <a:prstGeom prst="rect">
            <a:avLst/>
          </a:prstGeom>
        </p:spPr>
        <p:txBody>
          <a:bodyPr/>
          <a:lstStyle/>
          <a:p>
            <a:pPr/>
          </a:p>
        </p:txBody>
      </p:sp>
      <p:pic>
        <p:nvPicPr>
          <p:cNvPr id="123" name="image2.png" descr="image2.png"/>
          <p:cNvPicPr>
            <a:picLocks noChangeAspect="1"/>
          </p:cNvPicPr>
          <p:nvPr/>
        </p:nvPicPr>
        <p:blipFill>
          <a:blip r:embed="rId2">
            <a:extLst/>
          </a:blip>
          <a:stretch>
            <a:fillRect/>
          </a:stretch>
        </p:blipFill>
        <p:spPr>
          <a:xfrm>
            <a:off x="762000" y="762000"/>
            <a:ext cx="3733800" cy="1066800"/>
          </a:xfrm>
          <a:prstGeom prst="rect">
            <a:avLst/>
          </a:prstGeom>
          <a:ln w="12700">
            <a:miter lim="400000"/>
          </a:ln>
        </p:spPr>
      </p:pic>
      <p:sp>
        <p:nvSpPr>
          <p:cNvPr id="124" name="Shape 64"/>
          <p:cNvSpPr txBox="1"/>
          <p:nvPr/>
        </p:nvSpPr>
        <p:spPr>
          <a:xfrm>
            <a:off x="5105400" y="990601"/>
            <a:ext cx="3124200" cy="6173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a:solidFill>
                  <a:srgbClr val="0D0D0D"/>
                </a:solidFill>
                <a:latin typeface="Arial"/>
                <a:ea typeface="Arial"/>
                <a:cs typeface="Arial"/>
                <a:sym typeface="Arial"/>
              </a:defRPr>
            </a:lvl1pPr>
          </a:lstStyle>
          <a:p>
            <a:pPr/>
            <a:r>
              <a:t>Priority: Yellow  for   further  analyses</a:t>
            </a:r>
          </a:p>
        </p:txBody>
      </p:sp>
      <p:pic>
        <p:nvPicPr>
          <p:cNvPr id="125" name="image3.png" descr="image3.png"/>
          <p:cNvPicPr>
            <a:picLocks noChangeAspect="1"/>
          </p:cNvPicPr>
          <p:nvPr/>
        </p:nvPicPr>
        <p:blipFill>
          <a:blip r:embed="rId3">
            <a:extLst/>
          </a:blip>
          <a:stretch>
            <a:fillRect/>
          </a:stretch>
        </p:blipFill>
        <p:spPr>
          <a:xfrm>
            <a:off x="762000" y="2364582"/>
            <a:ext cx="3733800" cy="909638"/>
          </a:xfrm>
          <a:prstGeom prst="rect">
            <a:avLst/>
          </a:prstGeom>
          <a:ln w="12700">
            <a:miter lim="400000"/>
          </a:ln>
        </p:spPr>
      </p:pic>
      <p:pic>
        <p:nvPicPr>
          <p:cNvPr id="126" name="image4.png" descr="image4.png"/>
          <p:cNvPicPr>
            <a:picLocks noChangeAspect="1"/>
          </p:cNvPicPr>
          <p:nvPr/>
        </p:nvPicPr>
        <p:blipFill>
          <a:blip r:embed="rId4">
            <a:extLst/>
          </a:blip>
          <a:stretch>
            <a:fillRect/>
          </a:stretch>
        </p:blipFill>
        <p:spPr>
          <a:xfrm>
            <a:off x="762000" y="4038600"/>
            <a:ext cx="3733800" cy="914400"/>
          </a:xfrm>
          <a:prstGeom prst="rect">
            <a:avLst/>
          </a:prstGeom>
          <a:ln w="12700">
            <a:miter lim="400000"/>
          </a:ln>
        </p:spPr>
      </p:pic>
      <p:pic>
        <p:nvPicPr>
          <p:cNvPr id="127" name="image5.png" descr="image5.png"/>
          <p:cNvPicPr>
            <a:picLocks noChangeAspect="1"/>
          </p:cNvPicPr>
          <p:nvPr/>
        </p:nvPicPr>
        <p:blipFill>
          <a:blip r:embed="rId5">
            <a:extLst/>
          </a:blip>
          <a:stretch>
            <a:fillRect/>
          </a:stretch>
        </p:blipFill>
        <p:spPr>
          <a:xfrm>
            <a:off x="762000" y="5562600"/>
            <a:ext cx="3733800" cy="990600"/>
          </a:xfrm>
          <a:prstGeom prst="rect">
            <a:avLst/>
          </a:prstGeom>
          <a:ln w="12700">
            <a:miter lim="400000"/>
          </a:ln>
        </p:spPr>
      </p:pic>
      <p:sp>
        <p:nvSpPr>
          <p:cNvPr id="128" name="Shape 68"/>
          <p:cNvSpPr txBox="1"/>
          <p:nvPr/>
        </p:nvSpPr>
        <p:spPr>
          <a:xfrm>
            <a:off x="5105400" y="2496235"/>
            <a:ext cx="3124200" cy="8840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a:solidFill>
                  <a:srgbClr val="0D0D0D"/>
                </a:solidFill>
                <a:latin typeface="Arial"/>
                <a:ea typeface="Arial"/>
                <a:cs typeface="Arial"/>
                <a:sym typeface="Arial"/>
              </a:defRPr>
            </a:lvl1pPr>
          </a:lstStyle>
          <a:p>
            <a:pPr/>
            <a:r>
              <a:t>Upper Orrange Zone  /UOZ/  for  Compensation  /C/or Analysing /A/</a:t>
            </a:r>
          </a:p>
        </p:txBody>
      </p:sp>
      <p:sp>
        <p:nvSpPr>
          <p:cNvPr id="129" name="Shape 69"/>
          <p:cNvSpPr txBox="1"/>
          <p:nvPr/>
        </p:nvSpPr>
        <p:spPr>
          <a:xfrm>
            <a:off x="5105400" y="4172635"/>
            <a:ext cx="3124200" cy="6173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a:solidFill>
                  <a:srgbClr val="0D0D0D"/>
                </a:solidFill>
                <a:latin typeface="Arial"/>
                <a:ea typeface="Arial"/>
                <a:cs typeface="Arial"/>
                <a:sym typeface="Arial"/>
              </a:defRPr>
            </a:lvl1pPr>
          </a:lstStyle>
          <a:p>
            <a:pPr/>
            <a:r>
              <a:t>Upper White Zone  for C or  A</a:t>
            </a:r>
          </a:p>
        </p:txBody>
      </p:sp>
      <p:sp>
        <p:nvSpPr>
          <p:cNvPr id="130" name="Shape 70"/>
          <p:cNvSpPr txBox="1"/>
          <p:nvPr/>
        </p:nvSpPr>
        <p:spPr>
          <a:xfrm>
            <a:off x="5105400" y="5734735"/>
            <a:ext cx="3124200" cy="3506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a:solidFill>
                  <a:srgbClr val="0D0D0D"/>
                </a:solidFill>
                <a:latin typeface="Arial"/>
                <a:ea typeface="Arial"/>
                <a:cs typeface="Arial"/>
                <a:sym typeface="Arial"/>
              </a:defRPr>
            </a:lvl1pPr>
          </a:lstStyle>
          <a:p>
            <a:pPr/>
            <a:r>
              <a:t>UOZ  for  C  or A</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Shape 72"/>
          <p:cNvSpPr txBox="1"/>
          <p:nvPr>
            <p:ph type="title"/>
          </p:nvPr>
        </p:nvSpPr>
        <p:spPr>
          <a:xfrm>
            <a:off x="152400" y="1524000"/>
            <a:ext cx="8686800" cy="5029200"/>
          </a:xfrm>
          <a:prstGeom prst="rect">
            <a:avLst/>
          </a:prstGeom>
        </p:spPr>
        <p:txBody>
          <a:bodyPr/>
          <a:lstStyle/>
          <a:p>
            <a:pPr defTabSz="896111">
              <a:defRPr sz="4700">
                <a:effectLst>
                  <a:outerShdw sx="100000" sy="100000" kx="0" ky="0" algn="b" rotWithShape="0" blurRad="127000" dist="196000" dir="2700000">
                    <a:srgbClr val="000000">
                      <a:alpha val="30000"/>
                    </a:srgbClr>
                  </a:outerShdw>
                </a:effectLst>
              </a:defRPr>
            </a:pPr>
            <a:br/>
            <a:br/>
            <a:br/>
            <a:br/>
            <a:br/>
            <a:br/>
          </a:p>
        </p:txBody>
      </p:sp>
      <p:sp>
        <p:nvSpPr>
          <p:cNvPr id="133" name="Shape 73"/>
          <p:cNvSpPr txBox="1"/>
          <p:nvPr>
            <p:ph type="body" sz="quarter" idx="1"/>
          </p:nvPr>
        </p:nvSpPr>
        <p:spPr>
          <a:xfrm>
            <a:off x="11887200" y="3886200"/>
            <a:ext cx="6400800" cy="1752600"/>
          </a:xfrm>
          <a:prstGeom prst="rect">
            <a:avLst/>
          </a:prstGeom>
        </p:spPr>
        <p:txBody>
          <a:bodyPr/>
          <a:lstStyle/>
          <a:p>
            <a:pPr/>
          </a:p>
        </p:txBody>
      </p:sp>
      <p:pic>
        <p:nvPicPr>
          <p:cNvPr id="134" name="image6.png" descr="image6.png"/>
          <p:cNvPicPr>
            <a:picLocks noChangeAspect="1"/>
          </p:cNvPicPr>
          <p:nvPr/>
        </p:nvPicPr>
        <p:blipFill>
          <a:blip r:embed="rId2">
            <a:extLst/>
          </a:blip>
          <a:stretch>
            <a:fillRect/>
          </a:stretch>
        </p:blipFill>
        <p:spPr>
          <a:xfrm>
            <a:off x="655319" y="533400"/>
            <a:ext cx="4527552" cy="1833880"/>
          </a:xfrm>
          <a:prstGeom prst="rect">
            <a:avLst/>
          </a:prstGeom>
          <a:ln w="12700">
            <a:miter lim="400000"/>
          </a:ln>
        </p:spPr>
      </p:pic>
      <p:pic>
        <p:nvPicPr>
          <p:cNvPr id="135" name="image7.png" descr="image7.png"/>
          <p:cNvPicPr>
            <a:picLocks noChangeAspect="1"/>
          </p:cNvPicPr>
          <p:nvPr/>
        </p:nvPicPr>
        <p:blipFill>
          <a:blip r:embed="rId3">
            <a:extLst/>
          </a:blip>
          <a:stretch>
            <a:fillRect/>
          </a:stretch>
        </p:blipFill>
        <p:spPr>
          <a:xfrm>
            <a:off x="655319" y="3124200"/>
            <a:ext cx="4481832" cy="1351281"/>
          </a:xfrm>
          <a:prstGeom prst="rect">
            <a:avLst/>
          </a:prstGeom>
          <a:ln w="12700">
            <a:miter lim="400000"/>
          </a:ln>
        </p:spPr>
      </p:pic>
      <p:pic>
        <p:nvPicPr>
          <p:cNvPr id="136" name="image8.png" descr="image8.png"/>
          <p:cNvPicPr>
            <a:picLocks noChangeAspect="1"/>
          </p:cNvPicPr>
          <p:nvPr/>
        </p:nvPicPr>
        <p:blipFill>
          <a:blip r:embed="rId4">
            <a:extLst/>
          </a:blip>
          <a:stretch>
            <a:fillRect/>
          </a:stretch>
        </p:blipFill>
        <p:spPr>
          <a:xfrm>
            <a:off x="609600" y="5386863"/>
            <a:ext cx="4481830" cy="1219202"/>
          </a:xfrm>
          <a:prstGeom prst="rect">
            <a:avLst/>
          </a:prstGeom>
          <a:ln w="12700">
            <a:miter lim="400000"/>
          </a:ln>
        </p:spPr>
      </p:pic>
      <p:sp>
        <p:nvSpPr>
          <p:cNvPr id="137" name="Shape 77"/>
          <p:cNvSpPr txBox="1"/>
          <p:nvPr/>
        </p:nvSpPr>
        <p:spPr>
          <a:xfrm>
            <a:off x="5526313" y="1281780"/>
            <a:ext cx="3124202" cy="8840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a:solidFill>
                  <a:srgbClr val="0D0D0D"/>
                </a:solidFill>
                <a:latin typeface="Arial"/>
                <a:ea typeface="Arial"/>
                <a:cs typeface="Arial"/>
                <a:sym typeface="Arial"/>
              </a:defRPr>
            </a:lvl1pPr>
          </a:lstStyle>
          <a:p>
            <a:pPr/>
            <a:r>
              <a:t>UOZ /even though all of them are saying the same,  huge Viral infection/</a:t>
            </a:r>
          </a:p>
        </p:txBody>
      </p:sp>
      <p:sp>
        <p:nvSpPr>
          <p:cNvPr id="138" name="Shape 78"/>
          <p:cNvSpPr txBox="1"/>
          <p:nvPr/>
        </p:nvSpPr>
        <p:spPr>
          <a:xfrm>
            <a:off x="5526313" y="3462774"/>
            <a:ext cx="3124202" cy="3506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a:solidFill>
                  <a:srgbClr val="0D0D0D"/>
                </a:solidFill>
                <a:latin typeface="Arial"/>
                <a:ea typeface="Arial"/>
                <a:cs typeface="Arial"/>
                <a:sym typeface="Arial"/>
              </a:defRPr>
            </a:lvl1pPr>
          </a:lstStyle>
          <a:p>
            <a:pPr/>
            <a:r>
              <a:t>Green Zone  for  A</a:t>
            </a:r>
          </a:p>
        </p:txBody>
      </p:sp>
      <p:sp>
        <p:nvSpPr>
          <p:cNvPr id="139" name="Shape 79"/>
          <p:cNvSpPr txBox="1"/>
          <p:nvPr/>
        </p:nvSpPr>
        <p:spPr>
          <a:xfrm>
            <a:off x="5526313" y="5682735"/>
            <a:ext cx="3124202" cy="8840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a:solidFill>
                  <a:srgbClr val="0D0D0D"/>
                </a:solidFill>
                <a:latin typeface="Arial"/>
                <a:ea typeface="Arial"/>
                <a:cs typeface="Arial"/>
                <a:sym typeface="Arial"/>
              </a:defRPr>
            </a:lvl1pPr>
          </a:lstStyle>
          <a:p>
            <a:pPr/>
            <a:r>
              <a:t>Low Orrange Zone   for  C or A /depending of  which ERI program  is used/</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Shape 81"/>
          <p:cNvSpPr txBox="1"/>
          <p:nvPr>
            <p:ph type="title"/>
          </p:nvPr>
        </p:nvSpPr>
        <p:spPr>
          <a:xfrm>
            <a:off x="36285" y="1227544"/>
            <a:ext cx="8686801" cy="5029203"/>
          </a:xfrm>
          <a:prstGeom prst="rect">
            <a:avLst/>
          </a:prstGeom>
        </p:spPr>
        <p:txBody>
          <a:bodyPr/>
          <a:lstStyle/>
          <a:p>
            <a:pPr defTabSz="896111">
              <a:defRPr sz="4700">
                <a:effectLst>
                  <a:outerShdw sx="100000" sy="100000" kx="0" ky="0" algn="b" rotWithShape="0" blurRad="127000" dist="196000" dir="2700000">
                    <a:srgbClr val="000000">
                      <a:alpha val="30000"/>
                    </a:srgbClr>
                  </a:outerShdw>
                </a:effectLst>
              </a:defRPr>
            </a:pPr>
            <a:br/>
            <a:br/>
            <a:br/>
            <a:br/>
            <a:br/>
            <a:br/>
          </a:p>
        </p:txBody>
      </p:sp>
      <p:sp>
        <p:nvSpPr>
          <p:cNvPr id="142" name="Shape 82"/>
          <p:cNvSpPr txBox="1"/>
          <p:nvPr>
            <p:ph type="body" sz="quarter" idx="1"/>
          </p:nvPr>
        </p:nvSpPr>
        <p:spPr>
          <a:xfrm>
            <a:off x="11887200" y="3886200"/>
            <a:ext cx="6400800" cy="1752600"/>
          </a:xfrm>
          <a:prstGeom prst="rect">
            <a:avLst/>
          </a:prstGeom>
        </p:spPr>
        <p:txBody>
          <a:bodyPr/>
          <a:lstStyle/>
          <a:p>
            <a:pPr/>
          </a:p>
        </p:txBody>
      </p:sp>
      <p:sp>
        <p:nvSpPr>
          <p:cNvPr id="143" name="Shape 83"/>
          <p:cNvSpPr txBox="1"/>
          <p:nvPr/>
        </p:nvSpPr>
        <p:spPr>
          <a:xfrm>
            <a:off x="5257800" y="1153735"/>
            <a:ext cx="3124200" cy="35066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a:solidFill>
                  <a:srgbClr val="0D0D0D"/>
                </a:solidFill>
                <a:latin typeface="Arial"/>
                <a:ea typeface="Arial"/>
                <a:cs typeface="Arial"/>
                <a:sym typeface="Arial"/>
              </a:defRPr>
            </a:lvl1pPr>
          </a:lstStyle>
          <a:p>
            <a:pPr/>
            <a:r>
              <a:t> Yellow Zone for A</a:t>
            </a:r>
          </a:p>
        </p:txBody>
      </p:sp>
      <p:sp>
        <p:nvSpPr>
          <p:cNvPr id="144" name="Shape 84"/>
          <p:cNvSpPr txBox="1"/>
          <p:nvPr/>
        </p:nvSpPr>
        <p:spPr>
          <a:xfrm>
            <a:off x="5372100" y="2833580"/>
            <a:ext cx="3124200" cy="88406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a:solidFill>
                  <a:srgbClr val="0D0D0D"/>
                </a:solidFill>
                <a:latin typeface="Arial"/>
                <a:ea typeface="Arial"/>
                <a:cs typeface="Arial"/>
                <a:sym typeface="Arial"/>
              </a:defRPr>
            </a:lvl1pPr>
          </a:lstStyle>
          <a:p>
            <a:pPr/>
            <a:r>
              <a:t>Low Orrange  Zone  for  C or  A /depending on  which ERI program is used/</a:t>
            </a:r>
          </a:p>
        </p:txBody>
      </p:sp>
      <p:sp>
        <p:nvSpPr>
          <p:cNvPr id="145" name="Shape 85"/>
          <p:cNvSpPr txBox="1"/>
          <p:nvPr/>
        </p:nvSpPr>
        <p:spPr>
          <a:xfrm>
            <a:off x="5426528" y="5263563"/>
            <a:ext cx="3124202" cy="35066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a:solidFill>
                  <a:srgbClr val="0D0D0D"/>
                </a:solidFill>
                <a:latin typeface="Arial"/>
                <a:ea typeface="Arial"/>
                <a:cs typeface="Arial"/>
                <a:sym typeface="Arial"/>
              </a:defRPr>
            </a:lvl1pPr>
          </a:lstStyle>
          <a:p>
            <a:pPr/>
            <a:r>
              <a:t>Lower Yellow  Zone  for  A</a:t>
            </a:r>
          </a:p>
        </p:txBody>
      </p:sp>
      <p:pic>
        <p:nvPicPr>
          <p:cNvPr id="146" name="image9.png" descr="image9.png"/>
          <p:cNvPicPr>
            <a:picLocks noChangeAspect="1"/>
          </p:cNvPicPr>
          <p:nvPr/>
        </p:nvPicPr>
        <p:blipFill>
          <a:blip r:embed="rId2">
            <a:extLst/>
          </a:blip>
          <a:stretch>
            <a:fillRect/>
          </a:stretch>
        </p:blipFill>
        <p:spPr>
          <a:xfrm>
            <a:off x="760091" y="881193"/>
            <a:ext cx="3898994" cy="914414"/>
          </a:xfrm>
          <a:prstGeom prst="rect">
            <a:avLst/>
          </a:prstGeom>
          <a:ln w="12700">
            <a:miter lim="400000"/>
          </a:ln>
        </p:spPr>
      </p:pic>
      <p:pic>
        <p:nvPicPr>
          <p:cNvPr id="147" name="image10.png" descr="image10.png"/>
          <p:cNvPicPr>
            <a:picLocks noChangeAspect="1"/>
          </p:cNvPicPr>
          <p:nvPr/>
        </p:nvPicPr>
        <p:blipFill>
          <a:blip r:embed="rId3">
            <a:extLst/>
          </a:blip>
          <a:stretch>
            <a:fillRect/>
          </a:stretch>
        </p:blipFill>
        <p:spPr>
          <a:xfrm>
            <a:off x="760094" y="2450625"/>
            <a:ext cx="3898992" cy="1659710"/>
          </a:xfrm>
          <a:prstGeom prst="rect">
            <a:avLst/>
          </a:prstGeom>
          <a:ln w="12700">
            <a:miter lim="400000"/>
          </a:ln>
        </p:spPr>
      </p:pic>
      <p:pic>
        <p:nvPicPr>
          <p:cNvPr id="148" name="image11.png" descr="image11.png"/>
          <p:cNvPicPr>
            <a:picLocks noChangeAspect="1"/>
          </p:cNvPicPr>
          <p:nvPr/>
        </p:nvPicPr>
        <p:blipFill>
          <a:blip r:embed="rId4">
            <a:extLst/>
          </a:blip>
          <a:stretch>
            <a:fillRect/>
          </a:stretch>
        </p:blipFill>
        <p:spPr>
          <a:xfrm>
            <a:off x="760094" y="4648200"/>
            <a:ext cx="3898992" cy="1600061"/>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Shape 90"/>
          <p:cNvSpPr txBox="1"/>
          <p:nvPr>
            <p:ph type="title"/>
          </p:nvPr>
        </p:nvSpPr>
        <p:spPr>
          <a:xfrm>
            <a:off x="36285" y="1227544"/>
            <a:ext cx="8686801" cy="5029203"/>
          </a:xfrm>
          <a:prstGeom prst="rect">
            <a:avLst/>
          </a:prstGeom>
        </p:spPr>
        <p:txBody>
          <a:bodyPr/>
          <a:lstStyle/>
          <a:p>
            <a:pPr defTabSz="896111">
              <a:defRPr sz="4700">
                <a:effectLst>
                  <a:outerShdw sx="100000" sy="100000" kx="0" ky="0" algn="b" rotWithShape="0" blurRad="127000" dist="196000" dir="2700000">
                    <a:srgbClr val="000000">
                      <a:alpha val="30000"/>
                    </a:srgbClr>
                  </a:outerShdw>
                </a:effectLst>
              </a:defRPr>
            </a:pPr>
            <a:br/>
            <a:br/>
            <a:br/>
            <a:br/>
            <a:br/>
            <a:br/>
          </a:p>
        </p:txBody>
      </p:sp>
      <p:sp>
        <p:nvSpPr>
          <p:cNvPr id="151" name="Shape 91"/>
          <p:cNvSpPr txBox="1"/>
          <p:nvPr/>
        </p:nvSpPr>
        <p:spPr>
          <a:xfrm>
            <a:off x="464126" y="1219199"/>
            <a:ext cx="8534401" cy="328436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a:solidFill>
                  <a:srgbClr val="0D0D0D"/>
                </a:solidFill>
                <a:latin typeface="Arial"/>
                <a:ea typeface="Arial"/>
                <a:cs typeface="Arial"/>
                <a:sym typeface="Arial"/>
              </a:defRPr>
            </a:pPr>
            <a:r>
              <a:t>When  we use  HIGHER  level of ERI programs   for  aetiology we   open  equivalent   Category  /Bacteria, Fungus,  Viruses/ and  we    Compensate  always  the Marker closest to  GREEN ZONE  from the  UOZ,  and  we can also  move it  to  LEVEL  and   find  an ALLOPathy, Homeopathy or   another way  of Treatment. </a:t>
            </a:r>
          </a:p>
          <a:p>
            <a:pPr>
              <a:defRPr b="1">
                <a:solidFill>
                  <a:srgbClr val="0D0D0D"/>
                </a:solidFill>
                <a:latin typeface="Arial"/>
                <a:ea typeface="Arial"/>
                <a:cs typeface="Arial"/>
                <a:sym typeface="Arial"/>
              </a:defRPr>
            </a:pPr>
          </a:p>
          <a:p>
            <a:pPr>
              <a:defRPr b="1">
                <a:solidFill>
                  <a:srgbClr val="0D0D0D"/>
                </a:solidFill>
                <a:latin typeface="Arial"/>
                <a:ea typeface="Arial"/>
                <a:cs typeface="Arial"/>
                <a:sym typeface="Arial"/>
              </a:defRPr>
            </a:pPr>
            <a:r>
              <a:t>We can also move GREEN  market instead of  lower Orrange one to   LEVEL and find  a Treatment  from the Left side  offer.</a:t>
            </a:r>
            <a:endParaRPr>
              <a:solidFill>
                <a:srgbClr val="FFFFFF"/>
              </a:solidFill>
              <a:latin typeface="Book Antiqua"/>
              <a:ea typeface="Book Antiqua"/>
              <a:cs typeface="Book Antiqua"/>
              <a:sym typeface="Book Antiqua"/>
            </a:endParaRPr>
          </a:p>
          <a:p>
            <a:pPr>
              <a:defRPr b="1">
                <a:solidFill>
                  <a:srgbClr val="0D0D0D"/>
                </a:solidFill>
                <a:latin typeface="Arial"/>
                <a:ea typeface="Arial"/>
                <a:cs typeface="Arial"/>
                <a:sym typeface="Arial"/>
              </a:defRPr>
            </a:pPr>
            <a:r>
              <a:t> </a:t>
            </a:r>
            <a:endParaRPr>
              <a:solidFill>
                <a:srgbClr val="FFFFFF"/>
              </a:solidFill>
              <a:latin typeface="Book Antiqua"/>
              <a:ea typeface="Book Antiqua"/>
              <a:cs typeface="Book Antiqua"/>
              <a:sym typeface="Book Antiqua"/>
            </a:endParaRPr>
          </a:p>
          <a:p>
            <a:pPr algn="ctr">
              <a:defRPr b="1">
                <a:solidFill>
                  <a:srgbClr val="FF0000"/>
                </a:solidFill>
                <a:latin typeface="Arial"/>
                <a:ea typeface="Arial"/>
                <a:cs typeface="Arial"/>
                <a:sym typeface="Arial"/>
              </a:defRPr>
            </a:pPr>
            <a:r>
              <a:t> </a:t>
            </a:r>
            <a:endParaRPr>
              <a:solidFill>
                <a:srgbClr val="FFFFFF"/>
              </a:solidFill>
              <a:latin typeface="Book Antiqua"/>
              <a:ea typeface="Book Antiqua"/>
              <a:cs typeface="Book Antiqua"/>
              <a:sym typeface="Book Antiqua"/>
            </a:endParaRPr>
          </a:p>
          <a:p>
            <a:pPr algn="ctr">
              <a:defRPr b="1">
                <a:solidFill>
                  <a:srgbClr val="FF0000"/>
                </a:solidFill>
                <a:latin typeface="Arial"/>
                <a:ea typeface="Arial"/>
                <a:cs typeface="Arial"/>
                <a:sym typeface="Arial"/>
              </a:defRPr>
            </a:pPr>
            <a:r>
              <a:t>In Pathogens  we choose   for  Compensation  only Upper Orrange  Zone - the market closest to   the  Green  zone.  It will   fix  all upper  markers as well.</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Shape 93"/>
          <p:cNvSpPr txBox="1"/>
          <p:nvPr>
            <p:ph type="title"/>
          </p:nvPr>
        </p:nvSpPr>
        <p:spPr>
          <a:xfrm>
            <a:off x="36285" y="1227544"/>
            <a:ext cx="8686801" cy="5029203"/>
          </a:xfrm>
          <a:prstGeom prst="rect">
            <a:avLst/>
          </a:prstGeom>
        </p:spPr>
        <p:txBody>
          <a:bodyPr/>
          <a:lstStyle/>
          <a:p>
            <a:pPr defTabSz="896111">
              <a:defRPr sz="4700">
                <a:effectLst>
                  <a:outerShdw sx="100000" sy="100000" kx="0" ky="0" algn="b" rotWithShape="0" blurRad="127000" dist="196000" dir="2700000">
                    <a:srgbClr val="000000">
                      <a:alpha val="30000"/>
                    </a:srgbClr>
                  </a:outerShdw>
                </a:effectLst>
              </a:defRPr>
            </a:pPr>
            <a:br/>
            <a:br/>
            <a:br/>
            <a:br/>
            <a:br/>
            <a:br/>
          </a:p>
        </p:txBody>
      </p:sp>
      <p:pic>
        <p:nvPicPr>
          <p:cNvPr id="154" name="image12.png" descr="image12.png"/>
          <p:cNvPicPr>
            <a:picLocks noChangeAspect="1"/>
          </p:cNvPicPr>
          <p:nvPr/>
        </p:nvPicPr>
        <p:blipFill>
          <a:blip r:embed="rId2">
            <a:extLst/>
          </a:blip>
          <a:stretch>
            <a:fillRect/>
          </a:stretch>
        </p:blipFill>
        <p:spPr>
          <a:xfrm>
            <a:off x="838199" y="914400"/>
            <a:ext cx="3893128" cy="4648200"/>
          </a:xfrm>
          <a:prstGeom prst="rect">
            <a:avLst/>
          </a:prstGeom>
          <a:ln w="12700">
            <a:miter lim="400000"/>
          </a:ln>
        </p:spPr>
      </p:pic>
      <p:pic>
        <p:nvPicPr>
          <p:cNvPr id="155" name="image13.png" descr="image13.png"/>
          <p:cNvPicPr>
            <a:picLocks noChangeAspect="1"/>
          </p:cNvPicPr>
          <p:nvPr/>
        </p:nvPicPr>
        <p:blipFill>
          <a:blip r:embed="rId3">
            <a:extLst/>
          </a:blip>
          <a:stretch>
            <a:fillRect/>
          </a:stretch>
        </p:blipFill>
        <p:spPr>
          <a:xfrm>
            <a:off x="5029200" y="3048000"/>
            <a:ext cx="3657600" cy="2514600"/>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388C"/>
      </a:accent1>
      <a:accent2>
        <a:srgbClr val="E40059"/>
      </a:accent2>
      <a:accent3>
        <a:srgbClr val="9C007F"/>
      </a:accent3>
      <a:accent4>
        <a:srgbClr val="68007F"/>
      </a:accent4>
      <a:accent5>
        <a:srgbClr val="005BD3"/>
      </a:accent5>
      <a:accent6>
        <a:srgbClr val="00349E"/>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90500" dist="228600" dir="2700000">
              <a:srgbClr val="000000">
                <a:alpha val="255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190500" dist="228600" dir="2700000">
            <a:srgbClr val="000000">
              <a:alpha val="255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190500" dist="228600" dir="2700000">
            <a:srgbClr val="000000">
              <a:alpha val="255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FF388C"/>
      </a:accent1>
      <a:accent2>
        <a:srgbClr val="E40059"/>
      </a:accent2>
      <a:accent3>
        <a:srgbClr val="9C007F"/>
      </a:accent3>
      <a:accent4>
        <a:srgbClr val="68007F"/>
      </a:accent4>
      <a:accent5>
        <a:srgbClr val="005BD3"/>
      </a:accent5>
      <a:accent6>
        <a:srgbClr val="00349E"/>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90500" dist="228600" dir="2700000">
              <a:srgbClr val="000000">
                <a:alpha val="25500"/>
              </a:srgbClr>
            </a:outerShdw>
          </a:effectLst>
        </a:effectStyle>
        <a:effectStyle>
          <a:effectLst>
            <a:outerShdw sx="100000" sy="100000" kx="0" ky="0" algn="b" rotWithShape="0" blurRad="190500" dist="228600" dir="2700000">
              <a:srgbClr val="000000">
                <a:alpha val="255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190500" dist="228600" dir="2700000">
            <a:srgbClr val="000000">
              <a:alpha val="25500"/>
            </a:srgbClr>
          </a:outerShdw>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190500" dist="228600" dir="2700000">
            <a:srgbClr val="000000">
              <a:alpha val="255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