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DA"/>
          </a:solidFill>
        </a:fill>
      </a:tcStyle>
    </a:wholeTbl>
    <a:band2H>
      <a:tcTxStyle b="def" i="def"/>
      <a:tcStyle>
        <a:tcBdr/>
        <a:fill>
          <a:solidFill>
            <a:srgbClr val="FF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AD7"/>
          </a:solidFill>
        </a:fill>
      </a:tcStyle>
    </a:wholeTbl>
    <a:band2H>
      <a:tcTxStyle b="def" i="def"/>
      <a:tcStyle>
        <a:tcBdr/>
        <a:fill>
          <a:solidFill>
            <a:srgbClr val="EFE6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E"/>
          </a:solidFill>
        </a:fill>
      </a:tcStyle>
    </a:wholeTbl>
    <a:band2H>
      <a:tcTxStyle b="def" i="def"/>
      <a:tcStyle>
        <a:tcBdr/>
        <a:fill>
          <a:solidFill>
            <a:srgbClr val="E6E7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22030" y="0"/>
            <a:ext cx="8229601" cy="32004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cap="all" sz="4800">
                <a:effectLst>
                  <a:outerShdw sx="100000" sy="100000" kx="0" ky="0" algn="b" rotWithShape="0" blurRad="127000" dist="200000" dir="270000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half" idx="1"/>
          </p:nvPr>
        </p:nvSpPr>
        <p:spPr>
          <a:xfrm>
            <a:off x="1371600" y="3331698"/>
            <a:ext cx="6400800" cy="346710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algn="ctr">
              <a:buClrTx/>
              <a:buFontTx/>
            </a:lvl2pPr>
            <a:lvl3pPr algn="ctr">
              <a:buClrTx/>
              <a:buFontTx/>
            </a:lvl3pPr>
            <a:lvl4pPr algn="ctr">
              <a:buClrTx/>
              <a:buFontTx/>
            </a:lvl4pPr>
            <a:lvl5pPr algn="ctr">
              <a:buClrTx/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idx="1"/>
          </p:nvPr>
        </p:nvSpPr>
        <p:spPr>
          <a:xfrm>
            <a:off x="457200" y="274638"/>
            <a:ext cx="6019800" cy="65833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600200" y="0"/>
            <a:ext cx="7086600" cy="24384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4800">
                <a:solidFill>
                  <a:srgbClr val="FF669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0200" y="2507786"/>
            <a:ext cx="7086600" cy="3224215"/>
          </a:xfrm>
          <a:prstGeom prst="rect">
            <a:avLst/>
          </a:prstGeom>
        </p:spPr>
        <p:txBody>
          <a:bodyPr/>
          <a:lstStyle>
            <a:lvl1pPr marL="0" indent="73152">
              <a:spcBef>
                <a:spcPts val="400"/>
              </a:spcBef>
              <a:buClrTx/>
              <a:buSzTx/>
              <a:buFontTx/>
              <a:buNone/>
              <a:defRPr sz="2000"/>
            </a:lvl1pPr>
            <a:lvl2pPr marL="967740" indent="-236219">
              <a:spcBef>
                <a:spcPts val="400"/>
              </a:spcBef>
              <a:buClrTx/>
              <a:buFontTx/>
              <a:defRPr sz="2000"/>
            </a:lvl2pPr>
            <a:lvl3pPr marL="1259377" indent="-207816">
              <a:spcBef>
                <a:spcPts val="400"/>
              </a:spcBef>
              <a:buClrTx/>
              <a:buFontTx/>
              <a:defRPr sz="2000"/>
            </a:lvl3pPr>
            <a:lvl4pPr marL="1499615" indent="-182879">
              <a:spcBef>
                <a:spcPts val="400"/>
              </a:spcBef>
              <a:buClrTx/>
              <a:buFontTx/>
              <a:defRPr sz="2000"/>
            </a:lvl4pPr>
            <a:lvl5pPr marL="1691640" indent="-182880">
              <a:spcBef>
                <a:spcPts val="400"/>
              </a:spcBef>
              <a:buClrTx/>
              <a:buFontTx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892302" indent="-307086">
              <a:defRPr sz="2600"/>
            </a:lvl2pPr>
            <a:lvl3pPr marL="1202436" indent="-297180">
              <a:defRPr sz="2600"/>
            </a:lvl3pPr>
            <a:lvl4pPr marL="1434591" indent="-264158">
              <a:defRPr sz="2600"/>
            </a:lvl4pPr>
            <a:lvl5pPr marL="1626616" indent="-264160"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44287"/>
            <a:ext cx="8229600" cy="12005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444812"/>
            <a:ext cx="4040188" cy="931489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cap="all" sz="2400"/>
            </a:lvl1pPr>
            <a:lvl2pPr marL="868680" indent="-283463">
              <a:spcBef>
                <a:spcPts val="500"/>
              </a:spcBef>
              <a:buClrTx/>
              <a:buFontTx/>
              <a:defRPr cap="all" sz="2400"/>
            </a:lvl2pPr>
            <a:lvl3pPr marL="1154636" indent="-249380">
              <a:spcBef>
                <a:spcPts val="500"/>
              </a:spcBef>
              <a:buClrTx/>
              <a:buFontTx/>
              <a:defRPr cap="all" sz="2400"/>
            </a:lvl3pPr>
            <a:lvl4pPr marL="1389886" indent="-219455">
              <a:spcBef>
                <a:spcPts val="500"/>
              </a:spcBef>
              <a:buClrTx/>
              <a:buFontTx/>
              <a:defRPr cap="all" sz="2400"/>
            </a:lvl4pPr>
            <a:lvl5pPr marL="1581911" indent="-219455">
              <a:spcBef>
                <a:spcPts val="500"/>
              </a:spcBef>
              <a:buClrTx/>
              <a:buFontTx/>
              <a:defRPr cap="all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/>
          <p:nvPr>
            <p:ph type="title"/>
          </p:nvPr>
        </p:nvSpPr>
        <p:spPr>
          <a:xfrm>
            <a:off x="457200" y="0"/>
            <a:ext cx="3008316" cy="1435100"/>
          </a:xfrm>
          <a:prstGeom prst="rect">
            <a:avLst/>
          </a:prstGeom>
        </p:spPr>
        <p:txBody>
          <a:bodyPr anchor="b"/>
          <a:lstStyle>
            <a:lvl1pPr algn="l">
              <a:defRPr b="0" sz="2200">
                <a:solidFill>
                  <a:srgbClr val="FF93B4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sz="half" idx="1"/>
          </p:nvPr>
        </p:nvSpPr>
        <p:spPr>
          <a:xfrm>
            <a:off x="457200" y="1524000"/>
            <a:ext cx="3008316" cy="533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750569" indent="-165354">
              <a:spcBef>
                <a:spcPts val="300"/>
              </a:spcBef>
              <a:buClrTx/>
              <a:buFontTx/>
              <a:defRPr sz="1400"/>
            </a:lvl2pPr>
            <a:lvl3pPr marL="1050728" indent="-145472">
              <a:spcBef>
                <a:spcPts val="300"/>
              </a:spcBef>
              <a:buClrTx/>
              <a:buFontTx/>
              <a:defRPr sz="1400"/>
            </a:lvl3pPr>
            <a:lvl4pPr marL="1298447" indent="-128016">
              <a:spcBef>
                <a:spcPts val="300"/>
              </a:spcBef>
              <a:buClrTx/>
              <a:buFontTx/>
              <a:defRPr sz="1400"/>
            </a:lvl4pPr>
            <a:lvl5pPr marL="1490472" indent="-128016">
              <a:spcBef>
                <a:spcPts val="300"/>
              </a:spcBef>
              <a:buClrTx/>
              <a:buFontTx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/>
          <p:nvPr>
            <p:ph type="title"/>
          </p:nvPr>
        </p:nvSpPr>
        <p:spPr>
          <a:xfrm>
            <a:off x="1828800" y="0"/>
            <a:ext cx="5486400" cy="113188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81" name="Body Level One…"/>
          <p:cNvSpPr txBox="1"/>
          <p:nvPr>
            <p:ph type="body" sz="quarter" idx="1"/>
          </p:nvPr>
        </p:nvSpPr>
        <p:spPr>
          <a:xfrm>
            <a:off x="1828800" y="1166787"/>
            <a:ext cx="5486400" cy="224485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750569" indent="-165354" algn="ctr">
              <a:spcBef>
                <a:spcPts val="300"/>
              </a:spcBef>
              <a:buClrTx/>
              <a:buFontTx/>
              <a:defRPr sz="1400"/>
            </a:lvl2pPr>
            <a:lvl3pPr marL="1050728" indent="-145472" algn="ctr">
              <a:spcBef>
                <a:spcPts val="300"/>
              </a:spcBef>
              <a:buClrTx/>
              <a:buFontTx/>
              <a:defRPr sz="1400"/>
            </a:lvl3pPr>
            <a:lvl4pPr marL="1298447" indent="-128016" algn="ctr">
              <a:spcBef>
                <a:spcPts val="300"/>
              </a:spcBef>
              <a:buClrTx/>
              <a:buFontTx/>
              <a:defRPr sz="1400"/>
            </a:lvl4pPr>
            <a:lvl5pPr marL="1490472" indent="-128016" algn="ctr">
              <a:spcBef>
                <a:spcPts val="300"/>
              </a:spcBef>
              <a:buClrTx/>
              <a:buFontTx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521701" y="6604001"/>
            <a:ext cx="165101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9pPr>
    </p:titleStyle>
    <p:bodyStyle>
      <a:lvl1pPr marL="548640" marR="0" indent="-4114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65000"/>
        <a:buFont typeface="Book Antiqua"/>
        <a:buChar char="¨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1pPr>
      <a:lvl2pPr marL="915924" marR="0" indent="-3307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80000"/>
        <a:buFont typeface="Book Antiqua"/>
        <a:buChar char="◼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2pPr>
      <a:lvl3pPr marL="1196201" marR="0" indent="-29094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95000"/>
        <a:buFont typeface="Book Antiqua"/>
        <a:buChar char="▫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3pPr>
      <a:lvl4pPr marL="1426463" marR="0" indent="-25603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⬥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4pPr>
      <a:lvl5pPr marL="1618488" marR="0" indent="-25603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◾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5pPr>
      <a:lvl6pPr marL="1866392" marR="0" indent="-2844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⬥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6pPr>
      <a:lvl7pPr marL="2103120" marR="0" indent="-32003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●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7pPr>
      <a:lvl8pPr marL="2350005" marR="0" indent="-3657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●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8pPr>
      <a:lvl9pPr marL="2551175" marR="0" indent="-3657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●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Modul VITAL  ENERGY KME/ERI…"/>
          <p:cNvSpPr txBox="1"/>
          <p:nvPr>
            <p:ph type="title"/>
          </p:nvPr>
        </p:nvSpPr>
        <p:spPr>
          <a:xfrm>
            <a:off x="457200" y="92074"/>
            <a:ext cx="8229600" cy="1508128"/>
          </a:xfrm>
          <a:prstGeom prst="rect">
            <a:avLst/>
          </a:prstGeom>
        </p:spPr>
        <p:txBody>
          <a:bodyPr/>
          <a:lstStyle/>
          <a:p>
            <a:pPr/>
            <a:r>
              <a:t>Modul VITAL  ENERGY KME/ERI</a:t>
            </a:r>
          </a:p>
          <a:p>
            <a:pPr/>
            <a:r>
              <a:t>Basic  steps how to use it….</a:t>
            </a:r>
          </a:p>
        </p:txBody>
      </p:sp>
      <p:sp>
        <p:nvSpPr>
          <p:cNvPr id="110" name="Plug   your  computer   to the  Electric source /must be always unplugged, while  working/…"/>
          <p:cNvSpPr txBox="1"/>
          <p:nvPr>
            <p:ph type="body" idx="4294967295"/>
          </p:nvPr>
        </p:nvSpPr>
        <p:spPr>
          <a:xfrm>
            <a:off x="785812" y="1879600"/>
            <a:ext cx="7816702" cy="4419600"/>
          </a:xfrm>
          <a:prstGeom prst="rect">
            <a:avLst/>
          </a:prstGeom>
        </p:spPr>
        <p:txBody>
          <a:bodyPr/>
          <a:lstStyle/>
          <a:p>
            <a:pPr marL="462996" indent="-347247" defTabSz="771661">
              <a:spcBef>
                <a:spcPts val="400"/>
              </a:spcBef>
              <a:defRPr sz="1940"/>
            </a:pPr>
            <a:r>
              <a:t>Plug   your  computer   to the  Electricity Source /must be always plugged, while  working/</a:t>
            </a:r>
          </a:p>
          <a:p>
            <a:pPr marL="462996" indent="-347247" defTabSz="771661">
              <a:spcBef>
                <a:spcPts val="400"/>
              </a:spcBef>
              <a:defRPr sz="1940"/>
            </a:pPr>
            <a:r>
              <a:t>Connect a  cable of  Electrode   with the  Computer, choose the  program ERI</a:t>
            </a:r>
          </a:p>
          <a:p>
            <a:pPr marL="462996" indent="-347247" defTabSz="771661">
              <a:spcBef>
                <a:spcPts val="400"/>
              </a:spcBef>
              <a:defRPr sz="1940"/>
            </a:pPr>
            <a:r>
              <a:t>Insert  your personal  password</a:t>
            </a:r>
          </a:p>
          <a:p>
            <a:pPr marL="462996" indent="-347247" defTabSz="771661">
              <a:spcBef>
                <a:spcPts val="400"/>
              </a:spcBef>
              <a:defRPr sz="1940"/>
            </a:pPr>
            <a:r>
              <a:t>Check your  CREDIBILITY, if  you need to  purchase  new  CREDITS -  go to  your account  /YOUR name  on the  TOP/, open it  and  if  you need to buy  new ones:  go to TOP UP and  purchase  via  PAY PALL or  BANK TRANSFER  /in this  case  you will need to wait  some days  until  the ERI OPERATOR   receives  the  payment/. When the payment  has been received you  can   add  by BUY CREDITS  new  credits to you  account  and   start   to  work.</a:t>
            </a:r>
          </a:p>
          <a:p>
            <a:pPr marL="462996" indent="-347247" defTabSz="771661">
              <a:spcBef>
                <a:spcPts val="400"/>
              </a:spcBef>
              <a:defRPr sz="1940"/>
            </a:pPr>
            <a:r>
              <a:t>Read  a  MANUAL   before  starting to  work with  your   DEVICE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VITAL ENERGY - right  site"/>
          <p:cNvSpPr txBox="1"/>
          <p:nvPr>
            <p:ph type="title"/>
          </p:nvPr>
        </p:nvSpPr>
        <p:spPr>
          <a:xfrm>
            <a:off x="457200" y="244286"/>
            <a:ext cx="8229600" cy="1200529"/>
          </a:xfrm>
          <a:prstGeom prst="rect">
            <a:avLst/>
          </a:prstGeom>
        </p:spPr>
        <p:txBody>
          <a:bodyPr/>
          <a:lstStyle/>
          <a:p>
            <a:pPr/>
            <a:r>
              <a:t>VITAL ENERGY - right  site</a:t>
            </a:r>
          </a:p>
        </p:txBody>
      </p:sp>
      <p:sp>
        <p:nvSpPr>
          <p:cNvPr id="113" name="The  main job   would  be done   when you  just  open  markers  on right  side and   add all of them  for  compensation  or minimum  those  from  the bottom.…"/>
          <p:cNvSpPr txBox="1"/>
          <p:nvPr>
            <p:ph type="body" idx="1"/>
          </p:nvPr>
        </p:nvSpPr>
        <p:spPr>
          <a:xfrm>
            <a:off x="422721" y="1517340"/>
            <a:ext cx="8089008" cy="4768427"/>
          </a:xfrm>
          <a:prstGeom prst="rect">
            <a:avLst/>
          </a:prstGeom>
        </p:spPr>
        <p:txBody>
          <a:bodyPr/>
          <a:lstStyle/>
          <a:p>
            <a:pPr/>
            <a:r>
              <a:t>The  main job   would  be done   when you  just  open  markers  on right  side and   add all of them  for  compensation  or minimum  those  from  the bottom.</a:t>
            </a:r>
          </a:p>
          <a:p>
            <a:pPr/>
          </a:p>
          <a:p>
            <a:pPr/>
            <a:r>
              <a:t>Always the most important  and   significant are markers   from the bottom.</a:t>
            </a:r>
          </a:p>
          <a:p>
            <a:pPr/>
          </a:p>
          <a:p>
            <a:pPr/>
            <a:r>
              <a:t>Maximum  number of markers is 27. They  run  for 28 minutes.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VITAL ENERGY - left  site"/>
          <p:cNvSpPr txBox="1"/>
          <p:nvPr>
            <p:ph type="title"/>
          </p:nvPr>
        </p:nvSpPr>
        <p:spPr>
          <a:xfrm>
            <a:off x="457200" y="244286"/>
            <a:ext cx="8229600" cy="1200529"/>
          </a:xfrm>
          <a:prstGeom prst="rect">
            <a:avLst/>
          </a:prstGeom>
        </p:spPr>
        <p:txBody>
          <a:bodyPr/>
          <a:lstStyle/>
          <a:p>
            <a:pPr/>
            <a:r>
              <a:t>VITAL ENERGY - left  site</a:t>
            </a:r>
          </a:p>
        </p:txBody>
      </p:sp>
      <p:sp>
        <p:nvSpPr>
          <p:cNvPr id="116" name="If  you  want  to have more preside  results  you can always   take  the  bottom marker  from…"/>
          <p:cNvSpPr txBox="1"/>
          <p:nvPr>
            <p:ph type="body" idx="1"/>
          </p:nvPr>
        </p:nvSpPr>
        <p:spPr>
          <a:xfrm>
            <a:off x="457200" y="1444811"/>
            <a:ext cx="8442574" cy="5045545"/>
          </a:xfrm>
          <a:prstGeom prst="rect">
            <a:avLst/>
          </a:prstGeom>
        </p:spPr>
        <p:txBody>
          <a:bodyPr/>
          <a:lstStyle/>
          <a:p>
            <a:pPr defTabSz="886967">
              <a:spcBef>
                <a:spcPts val="400"/>
              </a:spcBef>
              <a:defRPr sz="2300"/>
            </a:pPr>
            <a:r>
              <a:t>If  you  want  to have more preside  results  you can always   take  the  bottom marker  from  </a:t>
            </a:r>
          </a:p>
          <a:p>
            <a:pPr defTabSz="886967">
              <a:spcBef>
                <a:spcPts val="400"/>
              </a:spcBef>
              <a:defRPr sz="2300"/>
            </a:pPr>
          </a:p>
          <a:p>
            <a:pPr defTabSz="886967">
              <a:spcBef>
                <a:spcPts val="400"/>
              </a:spcBef>
              <a:defRPr b="1" sz="2300">
                <a:solidFill>
                  <a:srgbClr val="FF3739"/>
                </a:solidFill>
              </a:defRPr>
            </a:pPr>
            <a:r>
              <a:t>System   functions </a:t>
            </a:r>
          </a:p>
          <a:p>
            <a:pPr defTabSz="886967">
              <a:spcBef>
                <a:spcPts val="400"/>
              </a:spcBef>
              <a:defRPr sz="2300"/>
            </a:pPr>
          </a:p>
          <a:p>
            <a:pPr defTabSz="886967">
              <a:spcBef>
                <a:spcPts val="400"/>
              </a:spcBef>
              <a:defRPr sz="2300"/>
            </a:pPr>
            <a:r>
              <a:t>And   add  it  to the </a:t>
            </a:r>
            <a:r>
              <a:rPr>
                <a:solidFill>
                  <a:srgbClr val="FF4D67"/>
                </a:solidFill>
              </a:rPr>
              <a:t>level .</a:t>
            </a:r>
            <a:endParaRPr>
              <a:solidFill>
                <a:srgbClr val="FF4D67"/>
              </a:solidFill>
            </a:endParaRPr>
          </a:p>
          <a:p>
            <a:pPr defTabSz="886967">
              <a:spcBef>
                <a:spcPts val="400"/>
              </a:spcBef>
              <a:defRPr sz="2300"/>
            </a:pPr>
          </a:p>
          <a:p>
            <a:pPr defTabSz="886967">
              <a:spcBef>
                <a:spcPts val="400"/>
              </a:spcBef>
              <a:defRPr sz="2300"/>
            </a:pPr>
            <a:r>
              <a:t>From position - </a:t>
            </a:r>
            <a:r>
              <a:rPr>
                <a:solidFill>
                  <a:srgbClr val="FF414C"/>
                </a:solidFill>
              </a:rPr>
              <a:t>level / dominant</a:t>
            </a:r>
            <a:endParaRPr>
              <a:solidFill>
                <a:srgbClr val="FF414C"/>
              </a:solidFill>
            </a:endParaRPr>
          </a:p>
          <a:p>
            <a:pPr defTabSz="886967">
              <a:spcBef>
                <a:spcPts val="400"/>
              </a:spcBef>
              <a:defRPr sz="2300"/>
            </a:pPr>
          </a:p>
          <a:p>
            <a:pPr defTabSz="886967">
              <a:spcBef>
                <a:spcPts val="400"/>
              </a:spcBef>
              <a:defRPr sz="2300"/>
            </a:pPr>
            <a:r>
              <a:t>You can easily   go through all the markers  on the left   site  and  put  for  compensation  those  which are critical  and need to be  balanced.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Major Principles  working with DOMINANTS/LEVEL"/>
          <p:cNvSpPr txBox="1"/>
          <p:nvPr>
            <p:ph type="title"/>
          </p:nvPr>
        </p:nvSpPr>
        <p:spPr>
          <a:xfrm>
            <a:off x="457200" y="92074"/>
            <a:ext cx="8229600" cy="1508128"/>
          </a:xfrm>
          <a:prstGeom prst="rect">
            <a:avLst/>
          </a:prstGeom>
        </p:spPr>
        <p:txBody>
          <a:bodyPr/>
          <a:lstStyle/>
          <a:p>
            <a:pPr/>
            <a:r>
              <a:t>Major Principles  working with DOMINANTS/LEVEL</a:t>
            </a:r>
          </a:p>
        </p:txBody>
      </p:sp>
      <p:sp>
        <p:nvSpPr>
          <p:cNvPr id="119" name="You  add for   COMPENSATION only  from Orange   Zone /Upper has preference,  if there is not,   from bottom  Orrange  can work  as well/…"/>
          <p:cNvSpPr txBox="1"/>
          <p:nvPr>
            <p:ph type="body" idx="4294967295"/>
          </p:nvPr>
        </p:nvSpPr>
        <p:spPr>
          <a:xfrm>
            <a:off x="417512" y="1930400"/>
            <a:ext cx="8136385" cy="4419600"/>
          </a:xfrm>
          <a:prstGeom prst="rect">
            <a:avLst/>
          </a:prstGeom>
        </p:spPr>
        <p:txBody>
          <a:bodyPr/>
          <a:lstStyle/>
          <a:p>
            <a:pPr marL="515720" indent="-386790" defTabSz="859536">
              <a:spcBef>
                <a:spcPts val="500"/>
              </a:spcBef>
              <a:defRPr sz="2600"/>
            </a:pPr>
            <a:r>
              <a:t>You  add for   COMPENSATION only  from </a:t>
            </a:r>
            <a:r>
              <a:rPr>
                <a:solidFill>
                  <a:srgbClr val="FF851A"/>
                </a:solidFill>
              </a:rPr>
              <a:t>Orange   Zone </a:t>
            </a:r>
            <a:r>
              <a:t>/Upper has preference,  if there is not,   from bottom  Orrange  can work  as well/</a:t>
            </a:r>
          </a:p>
          <a:p>
            <a:pPr marL="515720" indent="-386790" defTabSz="859536">
              <a:spcBef>
                <a:spcPts val="500"/>
              </a:spcBef>
              <a:defRPr sz="2600"/>
            </a:pPr>
            <a:r>
              <a:t>You  choose: </a:t>
            </a:r>
            <a:r>
              <a:rPr>
                <a:solidFill>
                  <a:srgbClr val="111111"/>
                </a:solidFill>
              </a:rPr>
              <a:t>+100 </a:t>
            </a:r>
            <a:r>
              <a:t> for  Somatic issues</a:t>
            </a:r>
          </a:p>
          <a:p>
            <a:pPr marL="515720" indent="-386790" defTabSz="859536">
              <a:spcBef>
                <a:spcPts val="500"/>
              </a:spcBef>
              <a:defRPr sz="2600"/>
            </a:pPr>
            <a:r>
              <a:t>You choose: </a:t>
            </a:r>
            <a:r>
              <a:rPr>
                <a:solidFill>
                  <a:srgbClr val="040404"/>
                </a:solidFill>
              </a:rPr>
              <a:t>-100</a:t>
            </a:r>
            <a:r>
              <a:t>  for   Psychosomatic issues</a:t>
            </a:r>
          </a:p>
          <a:p>
            <a:pPr marL="515720" indent="-386790" defTabSz="859536">
              <a:spcBef>
                <a:spcPts val="500"/>
              </a:spcBef>
              <a:defRPr sz="2600"/>
            </a:pPr>
            <a:r>
              <a:t>When CHOSEN SYSTEM is  on  LEVEL  /Dominant/  on the  right site you  can just go through   the issues    on  the left site and  add  the CRITICAL ones /mentioned here above/  for  COMPENSATION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