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CDA"/>
          </a:solidFill>
        </a:fill>
      </a:tcStyle>
    </a:wholeTbl>
    <a:band2H>
      <a:tcTxStyle b="def" i="def"/>
      <a:tcStyle>
        <a:tcBdr/>
        <a:fill>
          <a:solidFill>
            <a:srgbClr val="FFE7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CAD7"/>
          </a:solidFill>
        </a:fill>
      </a:tcStyle>
    </a:wholeTbl>
    <a:band2H>
      <a:tcTxStyle b="def" i="def"/>
      <a:tcStyle>
        <a:tcBdr/>
        <a:fill>
          <a:solidFill>
            <a:srgbClr val="EFE6E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CDE"/>
          </a:solidFill>
        </a:fill>
      </a:tcStyle>
    </a:wholeTbl>
    <a:band2H>
      <a:tcTxStyle b="def" i="def"/>
      <a:tcStyle>
        <a:tcBdr/>
        <a:fill>
          <a:solidFill>
            <a:srgbClr val="E6E7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" name="Shape 10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422030" y="0"/>
            <a:ext cx="8229601" cy="32004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cap="all" sz="4800">
                <a:effectLst>
                  <a:outerShdw sx="100000" sy="100000" kx="0" ky="0" algn="b" rotWithShape="0" blurRad="127000" dist="200000" dir="270000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half" idx="1"/>
          </p:nvPr>
        </p:nvSpPr>
        <p:spPr>
          <a:xfrm>
            <a:off x="1371600" y="3331698"/>
            <a:ext cx="6400800" cy="3467104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</a:lvl1pPr>
            <a:lvl2pPr algn="ctr">
              <a:buClrTx/>
              <a:buFontTx/>
            </a:lvl2pPr>
            <a:lvl3pPr algn="ctr">
              <a:buClrTx/>
              <a:buFontTx/>
            </a:lvl3pPr>
            <a:lvl4pPr algn="ctr">
              <a:buClrTx/>
              <a:buFontTx/>
            </a:lvl4pPr>
            <a:lvl5pPr algn="ctr">
              <a:buClrTx/>
              <a:buFont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0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le Text"/>
          <p:cNvSpPr txBox="1"/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9" name="Body Level One…"/>
          <p:cNvSpPr txBox="1"/>
          <p:nvPr>
            <p:ph type="body" idx="1"/>
          </p:nvPr>
        </p:nvSpPr>
        <p:spPr>
          <a:xfrm>
            <a:off x="457200" y="274638"/>
            <a:ext cx="6019800" cy="658336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1600200" y="0"/>
            <a:ext cx="7086600" cy="2438400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4800">
                <a:solidFill>
                  <a:srgbClr val="FF669C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half" idx="1"/>
          </p:nvPr>
        </p:nvSpPr>
        <p:spPr>
          <a:xfrm>
            <a:off x="1600200" y="2507786"/>
            <a:ext cx="7086600" cy="3224216"/>
          </a:xfrm>
          <a:prstGeom prst="rect">
            <a:avLst/>
          </a:prstGeom>
        </p:spPr>
        <p:txBody>
          <a:bodyPr/>
          <a:lstStyle>
            <a:lvl1pPr marL="0" indent="73152">
              <a:spcBef>
                <a:spcPts val="400"/>
              </a:spcBef>
              <a:buClrTx/>
              <a:buSzTx/>
              <a:buFontTx/>
              <a:buNone/>
              <a:defRPr sz="2000"/>
            </a:lvl1pPr>
            <a:lvl2pPr marL="1040891" indent="-236219">
              <a:spcBef>
                <a:spcPts val="400"/>
              </a:spcBef>
              <a:buClrTx/>
              <a:buFontTx/>
              <a:defRPr sz="2000"/>
            </a:lvl2pPr>
            <a:lvl3pPr marL="1332529" indent="-207815">
              <a:spcBef>
                <a:spcPts val="400"/>
              </a:spcBef>
              <a:buClrTx/>
              <a:buFontTx/>
              <a:defRPr sz="2000"/>
            </a:lvl3pPr>
            <a:lvl4pPr marL="1572766" indent="-182879">
              <a:spcBef>
                <a:spcPts val="400"/>
              </a:spcBef>
              <a:buClrTx/>
              <a:buFontTx/>
              <a:defRPr sz="2000"/>
            </a:lvl4pPr>
            <a:lvl5pPr marL="1764791" indent="-182879">
              <a:spcBef>
                <a:spcPts val="400"/>
              </a:spcBef>
              <a:buClrTx/>
              <a:buFontTx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 marL="892302" indent="-307086">
              <a:defRPr sz="2600"/>
            </a:lvl2pPr>
            <a:lvl3pPr marL="1202436" indent="-297180">
              <a:defRPr sz="2600"/>
            </a:lvl3pPr>
            <a:lvl4pPr marL="1434591" indent="-264158">
              <a:defRPr sz="2600"/>
            </a:lvl4pPr>
            <a:lvl5pPr marL="1626616" indent="-264160">
              <a:defRPr sz="2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457200" y="244287"/>
            <a:ext cx="8229600" cy="120052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444812"/>
            <a:ext cx="4040188" cy="931489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cap="all" sz="2400"/>
            </a:lvl1pPr>
            <a:lvl2pPr marL="868680" indent="-283463">
              <a:spcBef>
                <a:spcPts val="500"/>
              </a:spcBef>
              <a:buClrTx/>
              <a:buFontTx/>
              <a:defRPr cap="all" sz="2400"/>
            </a:lvl2pPr>
            <a:lvl3pPr marL="1154636" indent="-249380">
              <a:spcBef>
                <a:spcPts val="500"/>
              </a:spcBef>
              <a:buClrTx/>
              <a:buFontTx/>
              <a:defRPr cap="all" sz="2400"/>
            </a:lvl3pPr>
            <a:lvl4pPr marL="1389885" indent="-219455">
              <a:spcBef>
                <a:spcPts val="500"/>
              </a:spcBef>
              <a:buClrTx/>
              <a:buFontTx/>
              <a:defRPr cap="all" sz="2400"/>
            </a:lvl4pPr>
            <a:lvl5pPr marL="1581911" indent="-219455">
              <a:spcBef>
                <a:spcPts val="500"/>
              </a:spcBef>
              <a:buClrTx/>
              <a:buFontTx/>
              <a:defRPr cap="all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Text"/>
          <p:cNvSpPr txBox="1"/>
          <p:nvPr>
            <p:ph type="title"/>
          </p:nvPr>
        </p:nvSpPr>
        <p:spPr>
          <a:xfrm>
            <a:off x="457200" y="0"/>
            <a:ext cx="3008316" cy="1435100"/>
          </a:xfrm>
          <a:prstGeom prst="rect">
            <a:avLst/>
          </a:prstGeom>
        </p:spPr>
        <p:txBody>
          <a:bodyPr anchor="b"/>
          <a:lstStyle>
            <a:lvl1pPr algn="l">
              <a:defRPr b="0" sz="2200">
                <a:solidFill>
                  <a:srgbClr val="FF93B4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2" name="Body Level One…"/>
          <p:cNvSpPr txBox="1"/>
          <p:nvPr>
            <p:ph type="body" sz="half" idx="1"/>
          </p:nvPr>
        </p:nvSpPr>
        <p:spPr>
          <a:xfrm>
            <a:off x="457200" y="1524000"/>
            <a:ext cx="3008316" cy="5334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750569" indent="-165354">
              <a:spcBef>
                <a:spcPts val="300"/>
              </a:spcBef>
              <a:buClrTx/>
              <a:buFontTx/>
              <a:defRPr sz="1400"/>
            </a:lvl2pPr>
            <a:lvl3pPr marL="1050728" indent="-145472">
              <a:spcBef>
                <a:spcPts val="300"/>
              </a:spcBef>
              <a:buClrTx/>
              <a:buFontTx/>
              <a:defRPr sz="1400"/>
            </a:lvl3pPr>
            <a:lvl4pPr marL="1298447" indent="-128016">
              <a:spcBef>
                <a:spcPts val="300"/>
              </a:spcBef>
              <a:buClrTx/>
              <a:buFontTx/>
              <a:defRPr sz="1400"/>
            </a:lvl4pPr>
            <a:lvl5pPr marL="1490472" indent="-128016">
              <a:spcBef>
                <a:spcPts val="300"/>
              </a:spcBef>
              <a:buClrTx/>
              <a:buFontTx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itle Text"/>
          <p:cNvSpPr txBox="1"/>
          <p:nvPr>
            <p:ph type="title"/>
          </p:nvPr>
        </p:nvSpPr>
        <p:spPr>
          <a:xfrm>
            <a:off x="1828800" y="0"/>
            <a:ext cx="5486400" cy="1131888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000"/>
            </a:lvl1pPr>
          </a:lstStyle>
          <a:p>
            <a:pPr/>
            <a:r>
              <a:t>Title Text</a:t>
            </a:r>
          </a:p>
        </p:txBody>
      </p:sp>
      <p:sp>
        <p:nvSpPr>
          <p:cNvPr id="81" name="Body Level One…"/>
          <p:cNvSpPr txBox="1"/>
          <p:nvPr>
            <p:ph type="body" sz="quarter" idx="1"/>
          </p:nvPr>
        </p:nvSpPr>
        <p:spPr>
          <a:xfrm>
            <a:off x="1828800" y="1166787"/>
            <a:ext cx="5486400" cy="224485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750569" indent="-165354" algn="ctr">
              <a:spcBef>
                <a:spcPts val="300"/>
              </a:spcBef>
              <a:buClrTx/>
              <a:buFontTx/>
              <a:defRPr sz="1400"/>
            </a:lvl2pPr>
            <a:lvl3pPr marL="1050728" indent="-145472" algn="ctr">
              <a:spcBef>
                <a:spcPts val="300"/>
              </a:spcBef>
              <a:buClrTx/>
              <a:buFontTx/>
              <a:defRPr sz="1400"/>
            </a:lvl3pPr>
            <a:lvl4pPr marL="1298447" indent="-128016" algn="ctr">
              <a:spcBef>
                <a:spcPts val="300"/>
              </a:spcBef>
              <a:buClrTx/>
              <a:buFontTx/>
              <a:defRPr sz="1400"/>
            </a:lvl4pPr>
            <a:lvl5pPr marL="1490472" indent="-128016" algn="ctr">
              <a:spcBef>
                <a:spcPts val="300"/>
              </a:spcBef>
              <a:buClrTx/>
              <a:buFontTx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92075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521701" y="6604001"/>
            <a:ext cx="165101" cy="1778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b">
            <a:spAutoFit/>
          </a:bodyPr>
          <a:lstStyle>
            <a:lvl1pPr algn="r">
              <a:defRPr sz="1200">
                <a:solidFill>
                  <a:srgbClr val="BABABA"/>
                </a:solidFill>
                <a:latin typeface="Book Antiqua"/>
                <a:ea typeface="Book Antiqua"/>
                <a:cs typeface="Book Antiqua"/>
                <a:sym typeface="Book Antiqu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solidFill>
            <a:srgbClr val="FF87AD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solidFill>
            <a:srgbClr val="FF87AD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solidFill>
            <a:srgbClr val="FF87AD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solidFill>
            <a:srgbClr val="FF87AD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solidFill>
            <a:srgbClr val="FF87AD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solidFill>
            <a:srgbClr val="FF87AD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solidFill>
            <a:srgbClr val="FF87AD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solidFill>
            <a:srgbClr val="FF87AD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4100" u="none">
          <a:solidFill>
            <a:srgbClr val="FF87AD"/>
          </a:solidFill>
          <a:effectLst>
            <a:outerShdw sx="100000" sy="100000" kx="0" ky="0" algn="b" rotWithShape="0" blurRad="114300" dist="101600" dir="2700000">
              <a:srgbClr val="000000">
                <a:alpha val="40000"/>
              </a:srgbClr>
            </a:outerShdw>
          </a:effectLst>
          <a:uFillTx/>
          <a:latin typeface="Lucida Sans"/>
          <a:ea typeface="Lucida Sans"/>
          <a:cs typeface="Lucida Sans"/>
          <a:sym typeface="Lucida Sans"/>
        </a:defRPr>
      </a:lvl9pPr>
    </p:titleStyle>
    <p:bodyStyle>
      <a:lvl1pPr marL="548640" marR="0" indent="-41148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65000"/>
        <a:buFont typeface="Book Antiqua"/>
        <a:buChar char="¨"/>
        <a:tabLst/>
        <a:defRPr b="0" baseline="0" cap="none" i="0" spc="0" strike="noStrike" sz="2800" u="none"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1pPr>
      <a:lvl2pPr marL="915924" marR="0" indent="-33070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80000"/>
        <a:buFont typeface="Book Antiqua"/>
        <a:buChar char="◼"/>
        <a:tabLst/>
        <a:defRPr b="0" baseline="0" cap="none" i="0" spc="0" strike="noStrike" sz="2800" u="none"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2pPr>
      <a:lvl3pPr marL="1196201" marR="0" indent="-29094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95000"/>
        <a:buFont typeface="Book Antiqua"/>
        <a:buChar char="▫"/>
        <a:tabLst/>
        <a:defRPr b="0" baseline="0" cap="none" i="0" spc="0" strike="noStrike" sz="2800" u="none"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3pPr>
      <a:lvl4pPr marL="1426463" marR="0" indent="-25603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100000"/>
        <a:buFont typeface="Book Antiqua"/>
        <a:buChar char="⬥"/>
        <a:tabLst/>
        <a:defRPr b="0" baseline="0" cap="none" i="0" spc="0" strike="noStrike" sz="2800" u="none"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4pPr>
      <a:lvl5pPr marL="1618488" marR="0" indent="-25603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100000"/>
        <a:buFont typeface="Book Antiqua"/>
        <a:buChar char="◾"/>
        <a:tabLst/>
        <a:defRPr b="0" baseline="0" cap="none" i="0" spc="0" strike="noStrike" sz="2800" u="none"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5pPr>
      <a:lvl6pPr marL="1866392" marR="0" indent="-28448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100000"/>
        <a:buFont typeface="Book Antiqua"/>
        <a:buChar char="⬥"/>
        <a:tabLst/>
        <a:defRPr b="0" baseline="0" cap="none" i="0" spc="0" strike="noStrike" sz="2800" u="none"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6pPr>
      <a:lvl7pPr marL="2103120" marR="0" indent="-320038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100000"/>
        <a:buFont typeface="Book Antiqua"/>
        <a:buChar char="●"/>
        <a:tabLst/>
        <a:defRPr b="0" baseline="0" cap="none" i="0" spc="0" strike="noStrike" sz="2800" u="none"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7pPr>
      <a:lvl8pPr marL="2350005" marR="0" indent="-36575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100000"/>
        <a:buFont typeface="Book Antiqua"/>
        <a:buChar char="●"/>
        <a:tabLst/>
        <a:defRPr b="0" baseline="0" cap="none" i="0" spc="0" strike="noStrike" sz="2800" u="none"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8pPr>
      <a:lvl9pPr marL="2551175" marR="0" indent="-36575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F9F9F9"/>
        </a:buClr>
        <a:buSzPct val="100000"/>
        <a:buFont typeface="Book Antiqua"/>
        <a:buChar char="●"/>
        <a:tabLst/>
        <a:defRPr b="0" baseline="0" cap="none" i="0" spc="0" strike="noStrike" sz="2800" u="none">
          <a:solidFill>
            <a:srgbClr val="FFFFFF"/>
          </a:solidFill>
          <a:uFillTx/>
          <a:latin typeface="Book Antiqua"/>
          <a:ea typeface="Book Antiqua"/>
          <a:cs typeface="Book Antiqua"/>
          <a:sym typeface="Book Antiqu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Book Antiqu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Modul VITAL  ENERGY KME/ERI…"/>
          <p:cNvSpPr txBox="1"/>
          <p:nvPr>
            <p:ph type="title"/>
          </p:nvPr>
        </p:nvSpPr>
        <p:spPr>
          <a:xfrm>
            <a:off x="457200" y="92073"/>
            <a:ext cx="8229600" cy="1508130"/>
          </a:xfrm>
          <a:prstGeom prst="rect">
            <a:avLst/>
          </a:prstGeom>
        </p:spPr>
        <p:txBody>
          <a:bodyPr/>
          <a:lstStyle/>
          <a:p>
            <a:pPr/>
            <a:r>
              <a:t>Modul VITAL  ENERGY KME/ERI</a:t>
            </a:r>
          </a:p>
          <a:p>
            <a:pPr/>
            <a:r>
              <a:t>Základné kroky k používaniu …</a:t>
            </a:r>
          </a:p>
        </p:txBody>
      </p:sp>
      <p:sp>
        <p:nvSpPr>
          <p:cNvPr id="110" name="Plug   your  computer   to the  Electric source /must be always unplugged, while  working/…"/>
          <p:cNvSpPr txBox="1"/>
          <p:nvPr>
            <p:ph type="body" idx="4294967295"/>
          </p:nvPr>
        </p:nvSpPr>
        <p:spPr>
          <a:xfrm>
            <a:off x="785812" y="1879600"/>
            <a:ext cx="7816702" cy="4419600"/>
          </a:xfrm>
          <a:prstGeom prst="rect">
            <a:avLst/>
          </a:prstGeom>
        </p:spPr>
        <p:txBody>
          <a:bodyPr anchor="ctr"/>
          <a:lstStyle/>
          <a:p>
            <a:pPr marL="462995" indent="-347246" defTabSz="771660">
              <a:spcBef>
                <a:spcPts val="400"/>
              </a:spcBef>
              <a:defRPr sz="2400"/>
            </a:pPr>
            <a:r>
              <a:t>Pripojiť počítač s  modulom k elektrickému zdroju </a:t>
            </a:r>
          </a:p>
          <a:p>
            <a:pPr marL="462995" indent="-347246" defTabSz="771660">
              <a:spcBef>
                <a:spcPts val="400"/>
              </a:spcBef>
              <a:defRPr sz="2400"/>
            </a:pPr>
            <a:r>
              <a:t>Zapojiť  kábel pripojený k  electrode  do počítača</a:t>
            </a:r>
          </a:p>
          <a:p>
            <a:pPr marL="462995" indent="-347246" defTabSz="771660">
              <a:spcBef>
                <a:spcPts val="400"/>
              </a:spcBef>
              <a:defRPr sz="2400"/>
            </a:pPr>
            <a:r>
              <a:t>Zadať  vaše heslo</a:t>
            </a:r>
          </a:p>
          <a:p>
            <a:pPr marL="462995" indent="-347246" defTabSz="771660">
              <a:spcBef>
                <a:spcPts val="400"/>
              </a:spcBef>
              <a:defRPr sz="2400"/>
            </a:pPr>
            <a:r>
              <a:t>Skontrolovať  počet  scanov,  ktoré  sú ešte k dispozícii,  ak  nie je  dostatok,   predkúpiť ich  cez “Top UP”, platba Pay Pall - odporúča sa </a:t>
            </a:r>
          </a:p>
          <a:p>
            <a:pPr marL="462995" indent="-347246" defTabSz="771660">
              <a:spcBef>
                <a:spcPts val="400"/>
              </a:spcBef>
              <a:defRPr sz="2400"/>
            </a:pPr>
            <a:r>
              <a:t>Prečítať  Manuál  pre  Používaním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VITAL ENERGY - right  site"/>
          <p:cNvSpPr txBox="1"/>
          <p:nvPr>
            <p:ph type="title"/>
          </p:nvPr>
        </p:nvSpPr>
        <p:spPr>
          <a:xfrm>
            <a:off x="457200" y="244285"/>
            <a:ext cx="8229600" cy="1200531"/>
          </a:xfrm>
          <a:prstGeom prst="rect">
            <a:avLst/>
          </a:prstGeom>
        </p:spPr>
        <p:txBody>
          <a:bodyPr/>
          <a:lstStyle/>
          <a:p>
            <a:pPr/>
            <a:r>
              <a:t>VITAL ENERGY - pravá strana</a:t>
            </a:r>
          </a:p>
        </p:txBody>
      </p:sp>
      <p:sp>
        <p:nvSpPr>
          <p:cNvPr id="113" name="The  main job   would  be done   when you  just  open  markers  on right  side and   add all of them  for  compensation  or minimum  those  from  the bottom.…"/>
          <p:cNvSpPr txBox="1"/>
          <p:nvPr>
            <p:ph type="body" idx="1"/>
          </p:nvPr>
        </p:nvSpPr>
        <p:spPr>
          <a:xfrm>
            <a:off x="371921" y="1530039"/>
            <a:ext cx="8089008" cy="4768429"/>
          </a:xfrm>
          <a:prstGeom prst="rect">
            <a:avLst/>
          </a:prstGeom>
        </p:spPr>
        <p:txBody>
          <a:bodyPr/>
          <a:lstStyle/>
          <a:p>
            <a:pPr/>
            <a:r>
              <a:t>Efektívna  kompenzácia/liečba/balancovanie prebehne  ak  aj len zapnete všetky  markery uvedené  v  odrážkach len na pravej strane. Ak ich je veľa, stačí pridať len posledný odspodu  z každej kategórie. </a:t>
            </a:r>
          </a:p>
          <a:p>
            <a:pPr/>
          </a:p>
          <a:p>
            <a:pPr/>
            <a:r>
              <a:t>Maximálny  počet marker na spustenie   je  27.</a:t>
            </a:r>
          </a:p>
          <a:p>
            <a:pPr/>
            <a:r>
              <a:t> </a:t>
            </a:r>
          </a:p>
          <a:p>
            <a:pPr/>
            <a:r>
              <a:t>Kompenzácia trvá 28 minút.  /čas  komp. Jednotlivého markera/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VITAL ENERGY - left  site"/>
          <p:cNvSpPr txBox="1"/>
          <p:nvPr>
            <p:ph type="title"/>
          </p:nvPr>
        </p:nvSpPr>
        <p:spPr>
          <a:xfrm>
            <a:off x="457200" y="244285"/>
            <a:ext cx="8229600" cy="1200531"/>
          </a:xfrm>
          <a:prstGeom prst="rect">
            <a:avLst/>
          </a:prstGeom>
        </p:spPr>
        <p:txBody>
          <a:bodyPr/>
          <a:lstStyle/>
          <a:p>
            <a:pPr/>
            <a:r>
              <a:t>VITAL ENERGY - ľavá  strana</a:t>
            </a:r>
          </a:p>
        </p:txBody>
      </p:sp>
      <p:sp>
        <p:nvSpPr>
          <p:cNvPr id="116" name="If  you  want  to have more preside  results  you can always   take  the  bottom marker  from…"/>
          <p:cNvSpPr txBox="1"/>
          <p:nvPr>
            <p:ph type="body" idx="1"/>
          </p:nvPr>
        </p:nvSpPr>
        <p:spPr>
          <a:xfrm>
            <a:off x="350713" y="1343210"/>
            <a:ext cx="8442574" cy="5045547"/>
          </a:xfrm>
          <a:prstGeom prst="rect">
            <a:avLst/>
          </a:prstGeom>
        </p:spPr>
        <p:txBody>
          <a:bodyPr/>
          <a:lstStyle/>
          <a:p>
            <a:pPr defTabSz="807139">
              <a:spcBef>
                <a:spcPts val="300"/>
              </a:spcBef>
              <a:defRPr sz="2093"/>
            </a:pPr>
            <a:r>
              <a:t>Ůčinnejšia  spätná  reakcia môže byť  vyvolaná  </a:t>
            </a:r>
          </a:p>
          <a:p>
            <a:pPr defTabSz="807139">
              <a:spcBef>
                <a:spcPts val="300"/>
              </a:spcBef>
              <a:defRPr sz="2093"/>
            </a:pPr>
            <a:r>
              <a:t>použitím  aj Ľavej strany, a  to  tak, že  </a:t>
            </a:r>
          </a:p>
          <a:p>
            <a:pPr defTabSz="807139">
              <a:spcBef>
                <a:spcPts val="300"/>
              </a:spcBef>
              <a:defRPr sz="2093"/>
            </a:pPr>
          </a:p>
          <a:p>
            <a:pPr defTabSz="807139">
              <a:spcBef>
                <a:spcPts val="300"/>
              </a:spcBef>
              <a:defRPr sz="2093"/>
            </a:pPr>
            <a:r>
              <a:t>spodný   markér   </a:t>
            </a:r>
          </a:p>
          <a:p>
            <a:pPr defTabSz="807139">
              <a:spcBef>
                <a:spcPts val="300"/>
              </a:spcBef>
              <a:defRPr sz="2093"/>
            </a:pPr>
          </a:p>
          <a:p>
            <a:pPr defTabSz="807139">
              <a:spcBef>
                <a:spcPts val="300"/>
              </a:spcBef>
              <a:defRPr sz="2093"/>
            </a:pPr>
            <a:r>
              <a:t>zo </a:t>
            </a:r>
            <a:r>
              <a:rPr b="1">
                <a:solidFill>
                  <a:schemeClr val="accent1">
                    <a:satOff val="-36012"/>
                    <a:lumOff val="-12196"/>
                  </a:schemeClr>
                </a:solidFill>
              </a:rPr>
              <a:t>systémových  funkcií </a:t>
            </a:r>
            <a:r>
              <a:rPr b="1">
                <a:solidFill>
                  <a:schemeClr val="accent1">
                    <a:lumOff val="19509"/>
                  </a:schemeClr>
                </a:solidFill>
              </a:rPr>
              <a:t>na pravej strane</a:t>
            </a:r>
            <a:r>
              <a:rPr b="1">
                <a:solidFill>
                  <a:schemeClr val="accent1">
                    <a:satOff val="-36012"/>
                    <a:lumOff val="-12196"/>
                  </a:schemeClr>
                </a:solidFill>
              </a:rPr>
              <a:t> </a:t>
            </a:r>
            <a:r>
              <a:t> pridáme  “</a:t>
            </a:r>
            <a:r>
              <a:rPr b="1">
                <a:solidFill>
                  <a:schemeClr val="accent1">
                    <a:satOff val="-36012"/>
                    <a:lumOff val="-12196"/>
                  </a:schemeClr>
                </a:solidFill>
              </a:rPr>
              <a:t>do úrovne” </a:t>
            </a:r>
            <a:endParaRPr b="1">
              <a:solidFill>
                <a:schemeClr val="accent1">
                  <a:satOff val="-36012"/>
                  <a:lumOff val="-12196"/>
                </a:schemeClr>
              </a:solidFill>
            </a:endParaRPr>
          </a:p>
          <a:p>
            <a:pPr defTabSz="807139">
              <a:spcBef>
                <a:spcPts val="300"/>
              </a:spcBef>
              <a:defRPr sz="2093"/>
            </a:pPr>
          </a:p>
          <a:p>
            <a:pPr defTabSz="807139">
              <a:spcBef>
                <a:spcPts val="300"/>
              </a:spcBef>
              <a:defRPr sz="2093"/>
            </a:pPr>
            <a:r>
              <a:t>A z tejto  pozície:</a:t>
            </a:r>
          </a:p>
          <a:p>
            <a:pPr defTabSz="807139">
              <a:spcBef>
                <a:spcPts val="300"/>
              </a:spcBef>
              <a:defRPr sz="2093"/>
            </a:pPr>
            <a:r>
              <a:rPr>
                <a:solidFill>
                  <a:srgbClr val="FF414C"/>
                </a:solidFill>
              </a:rPr>
              <a:t>level / dominant</a:t>
            </a:r>
            <a:endParaRPr>
              <a:solidFill>
                <a:srgbClr val="FF414C"/>
              </a:solidFill>
            </a:endParaRPr>
          </a:p>
          <a:p>
            <a:pPr defTabSz="807139">
              <a:spcBef>
                <a:spcPts val="300"/>
              </a:spcBef>
              <a:defRPr sz="2093"/>
            </a:pPr>
          </a:p>
          <a:p>
            <a:pPr defTabSz="807139">
              <a:spcBef>
                <a:spcPts val="300"/>
              </a:spcBef>
              <a:defRPr sz="2093"/>
            </a:pPr>
            <a:r>
              <a:t>Vieme  </a:t>
            </a:r>
            <a:r>
              <a:rPr b="1">
                <a:solidFill>
                  <a:schemeClr val="accent1">
                    <a:lumOff val="19509"/>
                  </a:schemeClr>
                </a:solidFill>
              </a:rPr>
              <a:t>na  ľavej strange</a:t>
            </a:r>
            <a:r>
              <a:t>  hľadať  vychýlené hodnoty  a   odchýlky  dávať   do kompenzácie.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Major Principles  working with DOMINANTS/LEVEL"/>
          <p:cNvSpPr txBox="1"/>
          <p:nvPr>
            <p:ph type="title"/>
          </p:nvPr>
        </p:nvSpPr>
        <p:spPr>
          <a:xfrm>
            <a:off x="457200" y="92073"/>
            <a:ext cx="8229600" cy="1508130"/>
          </a:xfrm>
          <a:prstGeom prst="rect">
            <a:avLst/>
          </a:prstGeom>
        </p:spPr>
        <p:txBody>
          <a:bodyPr/>
          <a:lstStyle/>
          <a:p>
            <a:pPr/>
            <a:r>
              <a:t>Hlavné  Princípy pri práci s   DOMINANTS/LEVEL</a:t>
            </a:r>
          </a:p>
        </p:txBody>
      </p:sp>
      <p:sp>
        <p:nvSpPr>
          <p:cNvPr id="119" name="You  add for   COMPENSATION only  from Orange   Zone /Upper has preference,  if there is not,   from bottom  Orrange  can work  as well/…"/>
          <p:cNvSpPr txBox="1"/>
          <p:nvPr>
            <p:ph type="body" idx="4294967295"/>
          </p:nvPr>
        </p:nvSpPr>
        <p:spPr>
          <a:xfrm>
            <a:off x="417512" y="1930400"/>
            <a:ext cx="8136385" cy="4419600"/>
          </a:xfrm>
          <a:prstGeom prst="rect">
            <a:avLst/>
          </a:prstGeom>
        </p:spPr>
        <p:txBody>
          <a:bodyPr/>
          <a:lstStyle/>
          <a:p>
            <a:pPr marL="458990" indent="-344243" defTabSz="764987">
              <a:spcBef>
                <a:spcPts val="400"/>
              </a:spcBef>
              <a:defRPr sz="2314"/>
            </a:pPr>
            <a:r>
              <a:t>Pridávame  do KOMPENZÁCIE  -  COMPENSATION LEN MARKERY    z  </a:t>
            </a:r>
            <a:r>
              <a:rPr>
                <a:solidFill>
                  <a:srgbClr val="FF851A"/>
                </a:solidFill>
              </a:rPr>
              <a:t>Orange   Zone </a:t>
            </a:r>
            <a:r>
              <a:t>/</a:t>
            </a:r>
            <a:r>
              <a:rPr b="1">
                <a:solidFill>
                  <a:srgbClr val="FF8A2B"/>
                </a:solidFill>
              </a:rPr>
              <a:t>Vrchná  Oranžová</a:t>
            </a:r>
            <a:r>
              <a:t>  má preferenciu, ak sa  tam markers nenachádzajú,  dajú sa  použiť  aj tie  vychýlené  zo spodnej  Oranžovej zóny./</a:t>
            </a:r>
          </a:p>
          <a:p>
            <a:pPr marL="458990" indent="-344243" defTabSz="764987">
              <a:spcBef>
                <a:spcPts val="400"/>
              </a:spcBef>
              <a:defRPr sz="2314"/>
            </a:pPr>
            <a:r>
              <a:t>Vyberá sa: </a:t>
            </a:r>
            <a:r>
              <a:rPr>
                <a:solidFill>
                  <a:srgbClr val="111111"/>
                </a:solidFill>
              </a:rPr>
              <a:t>+100 </a:t>
            </a:r>
            <a:r>
              <a:t> pre  Somatické javy</a:t>
            </a:r>
          </a:p>
          <a:p>
            <a:pPr marL="458990" indent="-344243" defTabSz="764987">
              <a:spcBef>
                <a:spcPts val="400"/>
              </a:spcBef>
              <a:defRPr sz="2314"/>
            </a:pPr>
            <a:r>
              <a:t>Vyberá sa: </a:t>
            </a:r>
            <a:r>
              <a:rPr>
                <a:solidFill>
                  <a:srgbClr val="040404"/>
                </a:solidFill>
              </a:rPr>
              <a:t>-100 </a:t>
            </a:r>
            <a:r>
              <a:t> pre Psycho -  Somatické javy</a:t>
            </a:r>
          </a:p>
          <a:p>
            <a:pPr marL="458990" indent="-344243" defTabSz="764987">
              <a:spcBef>
                <a:spcPts val="400"/>
              </a:spcBef>
              <a:defRPr sz="2314"/>
            </a:pPr>
            <a:r>
              <a:t>Keď je  vybraný  SYSTÉM v DOMINANTE, na pravej strange, hľadá sa k nemu </a:t>
            </a:r>
            <a:r>
              <a:t> príslušný marker /markery  z rôznych kategórii/   zo strany  ľavej , ktoré  sú v kritických   vychýlených hodnotách a pridávajú sa  na kompenzáciu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190500" dist="228600" dir="2700000">
              <a:srgbClr val="000000">
                <a:alpha val="25500"/>
              </a:srgbClr>
            </a:outerShdw>
          </a:effectLst>
        </a:effectStyle>
        <a:effectStyle>
          <a:effectLst>
            <a:outerShdw sx="100000" sy="100000" kx="0" ky="0" algn="b" rotWithShape="0" blurRad="190500" dist="228600" dir="2700000">
              <a:srgbClr val="000000">
                <a:alpha val="25500"/>
              </a:srgbClr>
            </a:outerShdw>
          </a:effectLst>
        </a:effectStyle>
        <a:effectStyle>
          <a:effectLst>
            <a:outerShdw sx="100000" sy="100000" kx="0" ky="0" algn="b" rotWithShape="0" blurRad="190500" dist="228600" dir="2700000">
              <a:srgbClr val="000000">
                <a:alpha val="255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190500" dist="228600" dir="2700000">
            <a:srgbClr val="000000">
              <a:alpha val="255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190500" dist="228600" dir="2700000">
            <a:srgbClr val="000000">
              <a:alpha val="255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190500" dist="228600" dir="2700000">
              <a:srgbClr val="000000">
                <a:alpha val="25500"/>
              </a:srgbClr>
            </a:outerShdw>
          </a:effectLst>
        </a:effectStyle>
        <a:effectStyle>
          <a:effectLst>
            <a:outerShdw sx="100000" sy="100000" kx="0" ky="0" algn="b" rotWithShape="0" blurRad="190500" dist="228600" dir="2700000">
              <a:srgbClr val="000000">
                <a:alpha val="25500"/>
              </a:srgbClr>
            </a:outerShdw>
          </a:effectLst>
        </a:effectStyle>
        <a:effectStyle>
          <a:effectLst>
            <a:outerShdw sx="100000" sy="100000" kx="0" ky="0" algn="b" rotWithShape="0" blurRad="190500" dist="228600" dir="2700000">
              <a:srgbClr val="000000">
                <a:alpha val="255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190500" dist="228600" dir="2700000">
            <a:srgbClr val="000000">
              <a:alpha val="255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190500" dist="228600" dir="2700000">
            <a:srgbClr val="000000">
              <a:alpha val="255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