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2" r:id="rId3"/>
    <p:sldId id="266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ngularityhub.com/2017/04/02/how-ai-is-like-electricity-and-why-that-matters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bioinformaticsreview.com/20170211/perspective-small-molecules-as-players-in-targeted-therap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013F8-F8CB-45E8-AAB1-FEB2492E4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53312"/>
            <a:ext cx="8825658" cy="2224277"/>
          </a:xfrm>
        </p:spPr>
        <p:txBody>
          <a:bodyPr/>
          <a:lstStyle/>
          <a:p>
            <a:r>
              <a:rPr lang="en-US" b="1" dirty="0"/>
              <a:t>KME/ERI  new mathematics and principles 2020 - WEBINAR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7AC6D4-4787-40B7-9EA5-C24D9E7BB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313451" y="6105238"/>
            <a:ext cx="8825658" cy="6666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4" name="officeArt object" descr="Obrázok 4">
            <a:extLst>
              <a:ext uri="{FF2B5EF4-FFF2-40B4-BE49-F238E27FC236}">
                <a16:creationId xmlns:a16="http://schemas.microsoft.com/office/drawing/2014/main" id="{7A261BB8-D4EA-4CFD-95B1-9D3CB49AD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04417" y="3796674"/>
            <a:ext cx="4487512" cy="23085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1019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41C076-89C9-4255-B132-97B9C7BA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6"/>
            <a:ext cx="8825658" cy="10405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Main Markers ‘explanation </a:t>
            </a:r>
            <a:br>
              <a:rPr lang="en-US" b="1" dirty="0"/>
            </a:br>
            <a:r>
              <a:rPr lang="en-US" b="1" dirty="0"/>
              <a:t>always   read the MANUAL  first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EFD9DC4-CA67-4B0D-9AE7-E6188933F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853" b="2"/>
          <a:stretch/>
        </p:blipFill>
        <p:spPr>
          <a:xfrm>
            <a:off x="1154954" y="1143006"/>
            <a:ext cx="4330966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6C7D8E1-C5D9-47DB-A4C3-DC2C7E38E5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762" r="9192"/>
          <a:stretch/>
        </p:blipFill>
        <p:spPr>
          <a:xfrm>
            <a:off x="5649645" y="1143006"/>
            <a:ext cx="4330967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07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8869D-533A-4320-9E66-7C0CAAA07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204" y="1428750"/>
            <a:ext cx="10134837" cy="628650"/>
          </a:xfrm>
        </p:spPr>
        <p:txBody>
          <a:bodyPr/>
          <a:lstStyle/>
          <a:p>
            <a:br>
              <a:rPr lang="sk-SK" sz="4800" dirty="0"/>
            </a:br>
            <a:br>
              <a:rPr lang="sk-SK" sz="4800" dirty="0"/>
            </a:br>
            <a:r>
              <a:rPr lang="sk-SK" sz="4800" dirty="0" err="1"/>
              <a:t>Markers</a:t>
            </a:r>
            <a:r>
              <a:rPr lang="sk-SK" sz="4800" dirty="0"/>
              <a:t> </a:t>
            </a:r>
            <a:br>
              <a:rPr lang="sk-SK" sz="4800" dirty="0"/>
            </a:br>
            <a:endParaRPr lang="sk-SK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6323B-C352-EB44-A4EA-28C2CC52288A}"/>
              </a:ext>
            </a:extLst>
          </p:cNvPr>
          <p:cNvSpPr txBox="1"/>
          <p:nvPr/>
        </p:nvSpPr>
        <p:spPr>
          <a:xfrm flipH="1">
            <a:off x="869204" y="1977390"/>
            <a:ext cx="9669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GB" dirty="0">
                <a:solidFill>
                  <a:schemeClr val="bg1"/>
                </a:solidFill>
              </a:rPr>
              <a:t>Somatically  or -10  psychosomatically =   fast,  quick,  strong, rapid</a:t>
            </a:r>
          </a:p>
          <a:p>
            <a:pPr marL="342900" indent="-342900">
              <a:buAutoNum type="arabicPlain" startAt="10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AutoNum type="arabicPlain" startAt="10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100 somatically   Or  - 100  psychosomatically  =   slow,  weakened,  weak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50  Or -50   should  then mean  -  STABILIZED. But  sometimes   especially in case of TOXINS  - if shown  by  AUTOANALYSES - it can  mean  that   the activity of  that specific  PATOGENS  is getting  changed. </a:t>
            </a:r>
          </a:p>
          <a:p>
            <a:r>
              <a:rPr lang="en-GB" dirty="0">
                <a:solidFill>
                  <a:schemeClr val="bg1"/>
                </a:solidFill>
              </a:rPr>
              <a:t>----------------------------------------------------------------------------------------------------------------------------</a:t>
            </a:r>
          </a:p>
          <a:p>
            <a:r>
              <a:rPr lang="en-GB" dirty="0">
                <a:solidFill>
                  <a:schemeClr val="bg1"/>
                </a:solidFill>
              </a:rPr>
              <a:t>Always  check  the ORRANGE ZONE:  </a:t>
            </a:r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</a:rPr>
              <a:t>more stronger the  activity = upper  orange zone </a:t>
            </a:r>
          </a:p>
          <a:p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</a:rPr>
              <a:t>                 lower activity = lower orange zone</a:t>
            </a:r>
          </a:p>
          <a:p>
            <a:r>
              <a:rPr lang="en-GB" dirty="0">
                <a:solidFill>
                  <a:schemeClr val="bg1"/>
                </a:solidFill>
              </a:rPr>
              <a:t>Sometimes  we can  add for Compensation – </a:t>
            </a:r>
            <a:r>
              <a:rPr lang="en-GB" dirty="0">
                <a:highlight>
                  <a:srgbClr val="FFFF00"/>
                </a:highlight>
              </a:rPr>
              <a:t>the  activities  in 10 or -10  in yellow zone</a:t>
            </a:r>
            <a:endParaRPr lang="en-CY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35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F1D26F2-A1B2-4AE4-B615-4A20C086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4"/>
            <a:ext cx="8825658" cy="5222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ERI new principles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>
            <a:extLst>
              <a:ext uri="{FF2B5EF4-FFF2-40B4-BE49-F238E27FC236}">
                <a16:creationId xmlns:a16="http://schemas.microsoft.com/office/drawing/2014/main" id="{8FBC32FC-D02C-4BE5-9E89-E6484E39C898}"/>
              </a:ext>
            </a:extLst>
          </p:cNvPr>
          <p:cNvSpPr txBox="1"/>
          <p:nvPr/>
        </p:nvSpPr>
        <p:spPr>
          <a:xfrm>
            <a:off x="1591200" y="1963690"/>
            <a:ext cx="915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Right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side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=  auto-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analyses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=  PRIORITY –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always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bottom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marker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or 2 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can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do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job</a:t>
            </a:r>
            <a:endParaRPr lang="sk-SK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Left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side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- 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more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detailed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analyses</a:t>
            </a:r>
            <a:r>
              <a:rPr lang="sk-SK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and  </a:t>
            </a:r>
            <a:r>
              <a:rPr lang="sk-SK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treatment</a:t>
            </a:r>
            <a:endParaRPr lang="sk-SK" dirty="0"/>
          </a:p>
          <a:p>
            <a:r>
              <a:rPr lang="sk-SK" dirty="0"/>
              <a:t>------------------------------------------</a:t>
            </a:r>
          </a:p>
          <a:p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Main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indexes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from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Right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side</a:t>
            </a:r>
            <a:r>
              <a:rPr lang="sk-SK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sk-SK" dirty="0"/>
              <a:t>-  </a:t>
            </a:r>
            <a:r>
              <a:rPr lang="sk-SK" dirty="0" err="1"/>
              <a:t>Autoanalyses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f.e</a:t>
            </a:r>
            <a:r>
              <a:rPr lang="sk-SK" dirty="0"/>
              <a:t>. </a:t>
            </a:r>
          </a:p>
          <a:p>
            <a:r>
              <a:rPr lang="sk-SK" dirty="0" err="1"/>
              <a:t>Organs</a:t>
            </a:r>
            <a:r>
              <a:rPr lang="sk-SK" dirty="0"/>
              <a:t> - 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 </a:t>
            </a:r>
            <a:r>
              <a:rPr lang="sk-SK" dirty="0" err="1"/>
              <a:t>also</a:t>
            </a:r>
            <a:r>
              <a:rPr lang="sk-SK" dirty="0"/>
              <a:t>  </a:t>
            </a:r>
            <a:r>
              <a:rPr lang="sk-SK" dirty="0" err="1"/>
              <a:t>markers</a:t>
            </a:r>
            <a:r>
              <a:rPr lang="sk-SK" dirty="0"/>
              <a:t>: 1 – </a:t>
            </a:r>
            <a:r>
              <a:rPr lang="sk-SK" dirty="0" err="1"/>
              <a:t>you</a:t>
            </a:r>
            <a:r>
              <a:rPr lang="sk-SK" dirty="0"/>
              <a:t> go to  </a:t>
            </a:r>
            <a:r>
              <a:rPr lang="sk-SK" dirty="0" err="1"/>
              <a:t>Somato-psychological</a:t>
            </a:r>
            <a:r>
              <a:rPr lang="sk-SK" dirty="0"/>
              <a:t> </a:t>
            </a:r>
            <a:r>
              <a:rPr lang="sk-SK" dirty="0" err="1"/>
              <a:t>reactions</a:t>
            </a:r>
            <a:endParaRPr lang="sk-SK" dirty="0"/>
          </a:p>
          <a:p>
            <a:r>
              <a:rPr lang="sk-SK" dirty="0"/>
              <a:t>2 – </a:t>
            </a:r>
            <a:r>
              <a:rPr lang="sk-SK" dirty="0" err="1"/>
              <a:t>you</a:t>
            </a:r>
            <a:r>
              <a:rPr lang="sk-SK" dirty="0"/>
              <a:t> go </a:t>
            </a:r>
            <a:r>
              <a:rPr lang="sk-SK" dirty="0" err="1"/>
              <a:t>according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marker</a:t>
            </a:r>
            <a:r>
              <a:rPr lang="sk-SK" dirty="0"/>
              <a:t>  in </a:t>
            </a:r>
            <a:r>
              <a:rPr lang="sk-SK" dirty="0" err="1"/>
              <a:t>Causial</a:t>
            </a:r>
            <a:r>
              <a:rPr lang="sk-SK" dirty="0"/>
              <a:t> </a:t>
            </a:r>
            <a:r>
              <a:rPr lang="sk-SK" dirty="0" err="1"/>
              <a:t>chain</a:t>
            </a:r>
            <a:r>
              <a:rPr lang="sk-SK" dirty="0"/>
              <a:t> – to </a:t>
            </a:r>
            <a:r>
              <a:rPr lang="sk-SK" dirty="0" err="1"/>
              <a:t>Somatic</a:t>
            </a:r>
            <a:r>
              <a:rPr lang="sk-SK" dirty="0"/>
              <a:t>  or </a:t>
            </a:r>
            <a:r>
              <a:rPr lang="sk-SK" dirty="0" err="1"/>
              <a:t>psychosomatic</a:t>
            </a:r>
            <a:r>
              <a:rPr lang="sk-SK" dirty="0"/>
              <a:t> </a:t>
            </a:r>
            <a:r>
              <a:rPr lang="sk-SK" dirty="0" err="1"/>
              <a:t>characteristics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 err="1"/>
              <a:t>All</a:t>
            </a:r>
            <a:r>
              <a:rPr lang="sk-SK" dirty="0"/>
              <a:t>  INDEXES   and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meanings</a:t>
            </a:r>
            <a:r>
              <a:rPr lang="sk-SK" dirty="0"/>
              <a:t>  are </a:t>
            </a:r>
            <a:r>
              <a:rPr lang="sk-SK" dirty="0" err="1"/>
              <a:t>explained</a:t>
            </a:r>
            <a:r>
              <a:rPr lang="sk-SK" dirty="0"/>
              <a:t> in  </a:t>
            </a:r>
            <a:r>
              <a:rPr lang="sk-SK" dirty="0" err="1"/>
              <a:t>the</a:t>
            </a:r>
            <a:r>
              <a:rPr lang="sk-SK" dirty="0"/>
              <a:t>  MANUAL.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941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E057-97C9-E840-B176-53CC9567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Left Side – Auto-analyses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3641-943E-3E43-93DD-80DC88E8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Y" b="1" dirty="0"/>
              <a:t>The  Left side -  is  Autoanalyses  -  which navigates us..</a:t>
            </a:r>
          </a:p>
          <a:p>
            <a:r>
              <a:rPr lang="en-GB" b="1" dirty="0"/>
              <a:t>W</a:t>
            </a:r>
            <a:r>
              <a:rPr lang="en-CY" b="1" dirty="0"/>
              <a:t>e can  easily   add   into COMPENSATION   what is shown on the LEFT SIDE, always  1  or 2  bottom  markers /automatically/</a:t>
            </a:r>
          </a:p>
          <a:p>
            <a:r>
              <a:rPr lang="en-GB" b="1" dirty="0"/>
              <a:t>T</a:t>
            </a:r>
            <a:r>
              <a:rPr lang="en-CY" b="1" dirty="0"/>
              <a:t>he  number  of markers: maximum  27, optimum 14</a:t>
            </a:r>
          </a:p>
          <a:p>
            <a:r>
              <a:rPr lang="en-GB" b="1" dirty="0"/>
              <a:t>W</a:t>
            </a:r>
            <a:r>
              <a:rPr lang="en-CY" b="1" dirty="0"/>
              <a:t>e can just follow the left side, only   if  we realy  want to help   f.e.  </a:t>
            </a:r>
            <a:r>
              <a:rPr lang="en-GB" b="1" dirty="0"/>
              <a:t>W</a:t>
            </a:r>
            <a:r>
              <a:rPr lang="en-CY" b="1" dirty="0"/>
              <a:t>ith  faster  healing,  or  pain or  inflamation  - we can   add markers  from  the LEFT SIDE</a:t>
            </a:r>
          </a:p>
          <a:p>
            <a:r>
              <a:rPr lang="en-GB" b="1" dirty="0"/>
              <a:t>W</a:t>
            </a:r>
            <a:r>
              <a:rPr lang="en-CY" b="1" dirty="0"/>
              <a:t>e always  check  10  or -10  in Orrange   Zone for FAST REACTION, or  100 or -100  for   SLOW reaction  /it should have a logical sense/</a:t>
            </a:r>
          </a:p>
          <a:p>
            <a:pPr marL="0" indent="0">
              <a:buNone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58089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858A-7B6F-764E-BC1E-AE4E41BE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Y" dirty="0"/>
              <a:t>New way of analyses …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A24102F-23AE-D74A-B0A5-E58B9E432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680632"/>
            <a:ext cx="9255138" cy="5177368"/>
          </a:xfrm>
        </p:spPr>
      </p:pic>
    </p:spTree>
    <p:extLst>
      <p:ext uri="{BB962C8B-B14F-4D97-AF65-F5344CB8AC3E}">
        <p14:creationId xmlns:p14="http://schemas.microsoft.com/office/powerpoint/2010/main" val="3112974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335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Ión − zasadacia miestnosť</vt:lpstr>
      <vt:lpstr>KME/ERI  new mathematics and principles 2020 - WEBINAR</vt:lpstr>
      <vt:lpstr>Main Markers ‘explanation  always   read the MANUAL  first</vt:lpstr>
      <vt:lpstr>  Markers  </vt:lpstr>
      <vt:lpstr>ERI new principles</vt:lpstr>
      <vt:lpstr>Left Side – Auto-analyses </vt:lpstr>
      <vt:lpstr>New way of analyses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swiss  complete medical  expert in Digital health   presents   Analytical Cloud system ERI</dc:title>
  <dc:creator>Roman Brunovský</dc:creator>
  <cp:lastModifiedBy>Kamila Dolna</cp:lastModifiedBy>
  <cp:revision>14</cp:revision>
  <dcterms:created xsi:type="dcterms:W3CDTF">2020-11-17T16:27:14Z</dcterms:created>
  <dcterms:modified xsi:type="dcterms:W3CDTF">2020-12-05T11:33:23Z</dcterms:modified>
</cp:coreProperties>
</file>